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647" r:id="rId5"/>
    <p:sldId id="636" r:id="rId6"/>
    <p:sldId id="628" r:id="rId7"/>
    <p:sldId id="650" r:id="rId8"/>
    <p:sldId id="660" r:id="rId9"/>
    <p:sldId id="663" r:id="rId10"/>
    <p:sldId id="515" r:id="rId11"/>
    <p:sldId id="658" r:id="rId12"/>
    <p:sldId id="674" r:id="rId13"/>
    <p:sldId id="633" r:id="rId14"/>
    <p:sldId id="634" r:id="rId15"/>
    <p:sldId id="659" r:id="rId16"/>
    <p:sldId id="629" r:id="rId17"/>
    <p:sldId id="638" r:id="rId18"/>
    <p:sldId id="641" r:id="rId19"/>
    <p:sldId id="682" r:id="rId20"/>
    <p:sldId id="677" r:id="rId21"/>
    <p:sldId id="678" r:id="rId22"/>
    <p:sldId id="679" r:id="rId23"/>
    <p:sldId id="680" r:id="rId24"/>
    <p:sldId id="681" r:id="rId25"/>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E462E-ABE1-446F-8508-583D334F1903}" v="48" dt="2020-09-17T18:00:03.991"/>
    <p1510:client id="{B7752145-632A-4EEA-8946-7BD4C0FD2331}" v="55" dt="2020-09-17T17:47:48.719"/>
    <p1510:client id="{C961326C-FEC3-38BA-6745-C036D2E44A5E}" v="136" dt="2020-09-17T15:23:13.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9" d="100"/>
          <a:sy n="69" d="100"/>
        </p:scale>
        <p:origin x="-444" y="-7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lake" userId="S::susan.blake5@england.nhs.uk::aaf4b958-54be-4a7e-a763-5d964ebf907d" providerId="AD" clId="Web-{C961326C-FEC3-38BA-6745-C036D2E44A5E}"/>
    <pc:docChg chg="modSld">
      <pc:chgData name="Susan Blake" userId="S::susan.blake5@england.nhs.uk::aaf4b958-54be-4a7e-a763-5d964ebf907d" providerId="AD" clId="Web-{C961326C-FEC3-38BA-6745-C036D2E44A5E}" dt="2020-09-17T15:23:09.437" v="117"/>
      <pc:docMkLst>
        <pc:docMk/>
      </pc:docMkLst>
      <pc:sldChg chg="modSp">
        <pc:chgData name="Susan Blake" userId="S::susan.blake5@england.nhs.uk::aaf4b958-54be-4a7e-a763-5d964ebf907d" providerId="AD" clId="Web-{C961326C-FEC3-38BA-6745-C036D2E44A5E}" dt="2020-09-17T15:20:20.483" v="37" actId="20577"/>
        <pc:sldMkLst>
          <pc:docMk/>
          <pc:sldMk cId="806305668" sldId="259"/>
        </pc:sldMkLst>
        <pc:spChg chg="mod">
          <ac:chgData name="Susan Blake" userId="S::susan.blake5@england.nhs.uk::aaf4b958-54be-4a7e-a763-5d964ebf907d" providerId="AD" clId="Web-{C961326C-FEC3-38BA-6745-C036D2E44A5E}" dt="2020-09-17T15:20:20.483" v="37" actId="20577"/>
          <ac:spMkLst>
            <pc:docMk/>
            <pc:sldMk cId="806305668" sldId="259"/>
            <ac:spMk id="2" creationId="{BD04077B-0342-403A-917F-315D65EA0DD5}"/>
          </ac:spMkLst>
        </pc:spChg>
        <pc:spChg chg="mod">
          <ac:chgData name="Susan Blake" userId="S::susan.blake5@england.nhs.uk::aaf4b958-54be-4a7e-a763-5d964ebf907d" providerId="AD" clId="Web-{C961326C-FEC3-38BA-6745-C036D2E44A5E}" dt="2020-09-17T15:19:19.827" v="2" actId="20577"/>
          <ac:spMkLst>
            <pc:docMk/>
            <pc:sldMk cId="806305668" sldId="259"/>
            <ac:spMk id="3" creationId="{3219F5B5-3CAE-43E2-A68F-48F42D067F2C}"/>
          </ac:spMkLst>
        </pc:spChg>
      </pc:sldChg>
      <pc:sldChg chg="modSp">
        <pc:chgData name="Susan Blake" userId="S::susan.blake5@england.nhs.uk::aaf4b958-54be-4a7e-a763-5d964ebf907d" providerId="AD" clId="Web-{C961326C-FEC3-38BA-6745-C036D2E44A5E}" dt="2020-09-17T15:21:31.577" v="41" actId="1076"/>
        <pc:sldMkLst>
          <pc:docMk/>
          <pc:sldMk cId="831855024" sldId="306"/>
        </pc:sldMkLst>
        <pc:graphicFrameChg chg="mod modGraphic">
          <ac:chgData name="Susan Blake" userId="S::susan.blake5@england.nhs.uk::aaf4b958-54be-4a7e-a763-5d964ebf907d" providerId="AD" clId="Web-{C961326C-FEC3-38BA-6745-C036D2E44A5E}" dt="2020-09-17T15:21:31.577" v="41" actId="1076"/>
          <ac:graphicFrameMkLst>
            <pc:docMk/>
            <pc:sldMk cId="831855024" sldId="306"/>
            <ac:graphicFrameMk id="4" creationId="{235987A3-9AD7-49D4-B112-3E3F51C68B78}"/>
          </ac:graphicFrameMkLst>
        </pc:graphicFrameChg>
      </pc:sldChg>
      <pc:sldChg chg="modSp">
        <pc:chgData name="Susan Blake" userId="S::susan.blake5@england.nhs.uk::aaf4b958-54be-4a7e-a763-5d964ebf907d" providerId="AD" clId="Web-{C961326C-FEC3-38BA-6745-C036D2E44A5E}" dt="2020-09-17T15:23:09.437" v="117"/>
        <pc:sldMkLst>
          <pc:docMk/>
          <pc:sldMk cId="1343204884" sldId="307"/>
        </pc:sldMkLst>
        <pc:graphicFrameChg chg="mod modGraphic">
          <ac:chgData name="Susan Blake" userId="S::susan.blake5@england.nhs.uk::aaf4b958-54be-4a7e-a763-5d964ebf907d" providerId="AD" clId="Web-{C961326C-FEC3-38BA-6745-C036D2E44A5E}" dt="2020-09-17T15:23:09.437" v="117"/>
          <ac:graphicFrameMkLst>
            <pc:docMk/>
            <pc:sldMk cId="1343204884" sldId="307"/>
            <ac:graphicFrameMk id="4" creationId="{235987A3-9AD7-49D4-B112-3E3F51C68B78}"/>
          </ac:graphicFrameMkLst>
        </pc:graphicFrameChg>
      </pc:sldChg>
    </pc:docChg>
  </pc:docChgLst>
  <pc:docChgLst>
    <pc:chgData name="Eleanor  Hunt" userId="b7191358-5b4d-4d68-95f0-97f2473c0240" providerId="ADAL" clId="{2B0E462E-ABE1-446F-8508-583D334F1903}"/>
    <pc:docChg chg="undo custSel addSld delSld modSld">
      <pc:chgData name="Eleanor  Hunt" userId="b7191358-5b4d-4d68-95f0-97f2473c0240" providerId="ADAL" clId="{2B0E462E-ABE1-446F-8508-583D334F1903}" dt="2020-09-17T18:01:43.073" v="123" actId="14100"/>
      <pc:docMkLst>
        <pc:docMk/>
      </pc:docMkLst>
      <pc:sldChg chg="modSp">
        <pc:chgData name="Eleanor  Hunt" userId="b7191358-5b4d-4d68-95f0-97f2473c0240" providerId="ADAL" clId="{2B0E462E-ABE1-446F-8508-583D334F1903}" dt="2020-09-17T18:00:17.295" v="105" actId="1076"/>
        <pc:sldMkLst>
          <pc:docMk/>
          <pc:sldMk cId="831855024" sldId="306"/>
        </pc:sldMkLst>
        <pc:spChg chg="mod">
          <ac:chgData name="Eleanor  Hunt" userId="b7191358-5b4d-4d68-95f0-97f2473c0240" providerId="ADAL" clId="{2B0E462E-ABE1-446F-8508-583D334F1903}" dt="2020-09-17T18:00:17.295" v="105" actId="1076"/>
          <ac:spMkLst>
            <pc:docMk/>
            <pc:sldMk cId="831855024" sldId="306"/>
            <ac:spMk id="6" creationId="{E00E78F3-F450-42EA-899F-AAEE727AA3D9}"/>
          </ac:spMkLst>
        </pc:spChg>
        <pc:graphicFrameChg chg="mod modGraphic">
          <ac:chgData name="Eleanor  Hunt" userId="b7191358-5b4d-4d68-95f0-97f2473c0240" providerId="ADAL" clId="{2B0E462E-ABE1-446F-8508-583D334F1903}" dt="2020-09-17T18:00:07.009" v="104" actId="20577"/>
          <ac:graphicFrameMkLst>
            <pc:docMk/>
            <pc:sldMk cId="831855024" sldId="306"/>
            <ac:graphicFrameMk id="4" creationId="{235987A3-9AD7-49D4-B112-3E3F51C68B78}"/>
          </ac:graphicFrameMkLst>
        </pc:graphicFrameChg>
      </pc:sldChg>
      <pc:sldChg chg="modSp">
        <pc:chgData name="Eleanor  Hunt" userId="b7191358-5b4d-4d68-95f0-97f2473c0240" providerId="ADAL" clId="{2B0E462E-ABE1-446F-8508-583D334F1903}" dt="2020-09-17T17:59:21.301" v="96" actId="1076"/>
        <pc:sldMkLst>
          <pc:docMk/>
          <pc:sldMk cId="1343204884" sldId="307"/>
        </pc:sldMkLst>
        <pc:spChg chg="mod">
          <ac:chgData name="Eleanor  Hunt" userId="b7191358-5b4d-4d68-95f0-97f2473c0240" providerId="ADAL" clId="{2B0E462E-ABE1-446F-8508-583D334F1903}" dt="2020-09-17T17:59:21.301" v="96" actId="1076"/>
          <ac:spMkLst>
            <pc:docMk/>
            <pc:sldMk cId="1343204884" sldId="307"/>
            <ac:spMk id="3" creationId="{3D981173-088C-492F-9FA2-5B5802D34BE8}"/>
          </ac:spMkLst>
        </pc:spChg>
        <pc:graphicFrameChg chg="mod">
          <ac:chgData name="Eleanor  Hunt" userId="b7191358-5b4d-4d68-95f0-97f2473c0240" providerId="ADAL" clId="{2B0E462E-ABE1-446F-8508-583D334F1903}" dt="2020-09-17T17:57:16.443" v="94" actId="1076"/>
          <ac:graphicFrameMkLst>
            <pc:docMk/>
            <pc:sldMk cId="1343204884" sldId="307"/>
            <ac:graphicFrameMk id="4" creationId="{235987A3-9AD7-49D4-B112-3E3F51C68B78}"/>
          </ac:graphicFrameMkLst>
        </pc:graphicFrameChg>
      </pc:sldChg>
      <pc:sldChg chg="del">
        <pc:chgData name="Eleanor  Hunt" userId="b7191358-5b4d-4d68-95f0-97f2473c0240" providerId="ADAL" clId="{2B0E462E-ABE1-446F-8508-583D334F1903}" dt="2020-09-17T17:57:02.778" v="93" actId="2696"/>
        <pc:sldMkLst>
          <pc:docMk/>
          <pc:sldMk cId="3338704889" sldId="319"/>
        </pc:sldMkLst>
      </pc:sldChg>
      <pc:sldChg chg="addSp delSp modSp">
        <pc:chgData name="Eleanor  Hunt" userId="b7191358-5b4d-4d68-95f0-97f2473c0240" providerId="ADAL" clId="{2B0E462E-ABE1-446F-8508-583D334F1903}" dt="2020-09-17T17:56:50.065" v="92" actId="20577"/>
        <pc:sldMkLst>
          <pc:docMk/>
          <pc:sldMk cId="179524475" sldId="320"/>
        </pc:sldMkLst>
        <pc:spChg chg="mod">
          <ac:chgData name="Eleanor  Hunt" userId="b7191358-5b4d-4d68-95f0-97f2473c0240" providerId="ADAL" clId="{2B0E462E-ABE1-446F-8508-583D334F1903}" dt="2020-09-17T17:56:50.065" v="92" actId="20577"/>
          <ac:spMkLst>
            <pc:docMk/>
            <pc:sldMk cId="179524475" sldId="320"/>
            <ac:spMk id="4" creationId="{B1645B8D-8DB3-4235-902F-8B966B4C2552}"/>
          </ac:spMkLst>
        </pc:spChg>
        <pc:spChg chg="del">
          <ac:chgData name="Eleanor  Hunt" userId="b7191358-5b4d-4d68-95f0-97f2473c0240" providerId="ADAL" clId="{2B0E462E-ABE1-446F-8508-583D334F1903}" dt="2020-09-17T17:52:18.232" v="29" actId="478"/>
          <ac:spMkLst>
            <pc:docMk/>
            <pc:sldMk cId="179524475" sldId="320"/>
            <ac:spMk id="5" creationId="{86622E0E-4139-44D6-9DEB-2BEF2426687B}"/>
          </ac:spMkLst>
        </pc:spChg>
        <pc:spChg chg="del">
          <ac:chgData name="Eleanor  Hunt" userId="b7191358-5b4d-4d68-95f0-97f2473c0240" providerId="ADAL" clId="{2B0E462E-ABE1-446F-8508-583D334F1903}" dt="2020-09-17T17:52:14.600" v="28" actId="478"/>
          <ac:spMkLst>
            <pc:docMk/>
            <pc:sldMk cId="179524475" sldId="320"/>
            <ac:spMk id="6" creationId="{023220EC-A46B-4B0F-8BD6-1FDE689D3A10}"/>
          </ac:spMkLst>
        </pc:spChg>
        <pc:spChg chg="del">
          <ac:chgData name="Eleanor  Hunt" userId="b7191358-5b4d-4d68-95f0-97f2473c0240" providerId="ADAL" clId="{2B0E462E-ABE1-446F-8508-583D334F1903}" dt="2020-09-17T17:52:20.265" v="30" actId="478"/>
          <ac:spMkLst>
            <pc:docMk/>
            <pc:sldMk cId="179524475" sldId="320"/>
            <ac:spMk id="7" creationId="{37F724FA-1857-4AE0-9F81-E617EB1EFA9D}"/>
          </ac:spMkLst>
        </pc:spChg>
        <pc:spChg chg="add mod">
          <ac:chgData name="Eleanor  Hunt" userId="b7191358-5b4d-4d68-95f0-97f2473c0240" providerId="ADAL" clId="{2B0E462E-ABE1-446F-8508-583D334F1903}" dt="2020-09-17T17:52:54.398" v="38" actId="1076"/>
          <ac:spMkLst>
            <pc:docMk/>
            <pc:sldMk cId="179524475" sldId="320"/>
            <ac:spMk id="8" creationId="{9DD0F4B2-A264-4DAE-8BE7-424673A3C28E}"/>
          </ac:spMkLst>
        </pc:spChg>
        <pc:spChg chg="add mod">
          <ac:chgData name="Eleanor  Hunt" userId="b7191358-5b4d-4d68-95f0-97f2473c0240" providerId="ADAL" clId="{2B0E462E-ABE1-446F-8508-583D334F1903}" dt="2020-09-17T17:52:33.522" v="33" actId="14100"/>
          <ac:spMkLst>
            <pc:docMk/>
            <pc:sldMk cId="179524475" sldId="320"/>
            <ac:spMk id="9" creationId="{662B9EAE-385C-42FA-84A7-BF0726E1DF45}"/>
          </ac:spMkLst>
        </pc:spChg>
        <pc:spChg chg="add mod">
          <ac:chgData name="Eleanor  Hunt" userId="b7191358-5b4d-4d68-95f0-97f2473c0240" providerId="ADAL" clId="{2B0E462E-ABE1-446F-8508-583D334F1903}" dt="2020-09-17T17:55:59.505" v="79" actId="1076"/>
          <ac:spMkLst>
            <pc:docMk/>
            <pc:sldMk cId="179524475" sldId="320"/>
            <ac:spMk id="10" creationId="{E7F45539-B4AE-4D06-AA67-E5C000E852A6}"/>
          </ac:spMkLst>
        </pc:spChg>
        <pc:spChg chg="add mod">
          <ac:chgData name="Eleanor  Hunt" userId="b7191358-5b4d-4d68-95f0-97f2473c0240" providerId="ADAL" clId="{2B0E462E-ABE1-446F-8508-583D334F1903}" dt="2020-09-17T17:56:31.666" v="85" actId="1076"/>
          <ac:spMkLst>
            <pc:docMk/>
            <pc:sldMk cId="179524475" sldId="320"/>
            <ac:spMk id="11" creationId="{D0063BB4-1C55-442D-BA42-A9B45EA7AB17}"/>
          </ac:spMkLst>
        </pc:spChg>
        <pc:spChg chg="add mod">
          <ac:chgData name="Eleanor  Hunt" userId="b7191358-5b4d-4d68-95f0-97f2473c0240" providerId="ADAL" clId="{2B0E462E-ABE1-446F-8508-583D334F1903}" dt="2020-09-17T17:56:23.576" v="84" actId="1076"/>
          <ac:spMkLst>
            <pc:docMk/>
            <pc:sldMk cId="179524475" sldId="320"/>
            <ac:spMk id="12" creationId="{5D707CA1-1908-44C2-A34D-1C03DD2FFFA9}"/>
          </ac:spMkLst>
        </pc:spChg>
        <pc:spChg chg="add mod">
          <ac:chgData name="Eleanor  Hunt" userId="b7191358-5b4d-4d68-95f0-97f2473c0240" providerId="ADAL" clId="{2B0E462E-ABE1-446F-8508-583D334F1903}" dt="2020-09-17T17:56:20.706" v="83" actId="1076"/>
          <ac:spMkLst>
            <pc:docMk/>
            <pc:sldMk cId="179524475" sldId="320"/>
            <ac:spMk id="13" creationId="{FA5F5E9F-6BD2-4355-8D3C-F1710930E85D}"/>
          </ac:spMkLst>
        </pc:spChg>
        <pc:spChg chg="add mod">
          <ac:chgData name="Eleanor  Hunt" userId="b7191358-5b4d-4d68-95f0-97f2473c0240" providerId="ADAL" clId="{2B0E462E-ABE1-446F-8508-583D334F1903}" dt="2020-09-17T17:52:39.057" v="34" actId="1076"/>
          <ac:spMkLst>
            <pc:docMk/>
            <pc:sldMk cId="179524475" sldId="320"/>
            <ac:spMk id="14" creationId="{C03B7909-19B6-42B8-8CCC-2352CE8B7780}"/>
          </ac:spMkLst>
        </pc:spChg>
        <pc:spChg chg="add mod">
          <ac:chgData name="Eleanor  Hunt" userId="b7191358-5b4d-4d68-95f0-97f2473c0240" providerId="ADAL" clId="{2B0E462E-ABE1-446F-8508-583D334F1903}" dt="2020-09-17T17:56:03.182" v="80" actId="1076"/>
          <ac:spMkLst>
            <pc:docMk/>
            <pc:sldMk cId="179524475" sldId="320"/>
            <ac:spMk id="15" creationId="{F373E3BA-162F-4B23-AE94-FCEADC345945}"/>
          </ac:spMkLst>
        </pc:spChg>
        <pc:spChg chg="add mod ord">
          <ac:chgData name="Eleanor  Hunt" userId="b7191358-5b4d-4d68-95f0-97f2473c0240" providerId="ADAL" clId="{2B0E462E-ABE1-446F-8508-583D334F1903}" dt="2020-09-17T17:54:34.512" v="60" actId="1076"/>
          <ac:spMkLst>
            <pc:docMk/>
            <pc:sldMk cId="179524475" sldId="320"/>
            <ac:spMk id="16" creationId="{E763D1EF-BCD2-4890-BDA7-D0FF6B7C7092}"/>
          </ac:spMkLst>
        </pc:spChg>
        <pc:spChg chg="add mod">
          <ac:chgData name="Eleanor  Hunt" userId="b7191358-5b4d-4d68-95f0-97f2473c0240" providerId="ADAL" clId="{2B0E462E-ABE1-446F-8508-583D334F1903}" dt="2020-09-17T17:54:25.919" v="57" actId="1076"/>
          <ac:spMkLst>
            <pc:docMk/>
            <pc:sldMk cId="179524475" sldId="320"/>
            <ac:spMk id="17" creationId="{FCFA8F71-3457-451D-94CD-50F736D7AFE6}"/>
          </ac:spMkLst>
        </pc:spChg>
        <pc:spChg chg="add mod">
          <ac:chgData name="Eleanor  Hunt" userId="b7191358-5b4d-4d68-95f0-97f2473c0240" providerId="ADAL" clId="{2B0E462E-ABE1-446F-8508-583D334F1903}" dt="2020-09-17T17:52:33.522" v="33" actId="14100"/>
          <ac:spMkLst>
            <pc:docMk/>
            <pc:sldMk cId="179524475" sldId="320"/>
            <ac:spMk id="18" creationId="{54CF2FD5-64C1-427F-8CCC-5C3C0357BE3A}"/>
          </ac:spMkLst>
        </pc:spChg>
        <pc:spChg chg="add mod">
          <ac:chgData name="Eleanor  Hunt" userId="b7191358-5b4d-4d68-95f0-97f2473c0240" providerId="ADAL" clId="{2B0E462E-ABE1-446F-8508-583D334F1903}" dt="2020-09-17T17:55:26.432" v="73" actId="1076"/>
          <ac:spMkLst>
            <pc:docMk/>
            <pc:sldMk cId="179524475" sldId="320"/>
            <ac:spMk id="19" creationId="{63EC36B9-611C-469F-8FA8-BBBF9E1024EF}"/>
          </ac:spMkLst>
        </pc:spChg>
        <pc:spChg chg="add mod">
          <ac:chgData name="Eleanor  Hunt" userId="b7191358-5b4d-4d68-95f0-97f2473c0240" providerId="ADAL" clId="{2B0E462E-ABE1-446F-8508-583D334F1903}" dt="2020-09-17T17:55:13.137" v="71" actId="1076"/>
          <ac:spMkLst>
            <pc:docMk/>
            <pc:sldMk cId="179524475" sldId="320"/>
            <ac:spMk id="20" creationId="{A35EF78C-E8A9-4146-8682-D3B8BAD14A1B}"/>
          </ac:spMkLst>
        </pc:spChg>
        <pc:spChg chg="add mod">
          <ac:chgData name="Eleanor  Hunt" userId="b7191358-5b4d-4d68-95f0-97f2473c0240" providerId="ADAL" clId="{2B0E462E-ABE1-446F-8508-583D334F1903}" dt="2020-09-17T17:55:08.296" v="69" actId="1076"/>
          <ac:spMkLst>
            <pc:docMk/>
            <pc:sldMk cId="179524475" sldId="320"/>
            <ac:spMk id="21" creationId="{6E4F116F-E10F-4627-81F9-DDC8D5D93381}"/>
          </ac:spMkLst>
        </pc:spChg>
        <pc:spChg chg="add mod">
          <ac:chgData name="Eleanor  Hunt" userId="b7191358-5b4d-4d68-95f0-97f2473c0240" providerId="ADAL" clId="{2B0E462E-ABE1-446F-8508-583D334F1903}" dt="2020-09-17T17:54:53.240" v="67" actId="1076"/>
          <ac:spMkLst>
            <pc:docMk/>
            <pc:sldMk cId="179524475" sldId="320"/>
            <ac:spMk id="22" creationId="{A0C48823-5BCB-4F58-84B0-E1B410110C35}"/>
          </ac:spMkLst>
        </pc:spChg>
        <pc:spChg chg="add mod ord">
          <ac:chgData name="Eleanor  Hunt" userId="b7191358-5b4d-4d68-95f0-97f2473c0240" providerId="ADAL" clId="{2B0E462E-ABE1-446F-8508-583D334F1903}" dt="2020-09-17T17:54:38.767" v="62" actId="166"/>
          <ac:spMkLst>
            <pc:docMk/>
            <pc:sldMk cId="179524475" sldId="320"/>
            <ac:spMk id="23" creationId="{45359809-57A1-47E1-A667-31F9CFE2E618}"/>
          </ac:spMkLst>
        </pc:spChg>
        <pc:spChg chg="add mod">
          <ac:chgData name="Eleanor  Hunt" userId="b7191358-5b4d-4d68-95f0-97f2473c0240" providerId="ADAL" clId="{2B0E462E-ABE1-446F-8508-583D334F1903}" dt="2020-09-17T17:54:05.631" v="52" actId="1076"/>
          <ac:spMkLst>
            <pc:docMk/>
            <pc:sldMk cId="179524475" sldId="320"/>
            <ac:spMk id="24" creationId="{7E03D34F-60FE-41E8-ABF1-E66EE2866BC0}"/>
          </ac:spMkLst>
        </pc:spChg>
        <pc:spChg chg="add mod">
          <ac:chgData name="Eleanor  Hunt" userId="b7191358-5b4d-4d68-95f0-97f2473c0240" providerId="ADAL" clId="{2B0E462E-ABE1-446F-8508-583D334F1903}" dt="2020-09-17T17:54:21.336" v="55" actId="1076"/>
          <ac:spMkLst>
            <pc:docMk/>
            <pc:sldMk cId="179524475" sldId="320"/>
            <ac:spMk id="25" creationId="{311981BB-7392-4902-B35E-947A02BDCED8}"/>
          </ac:spMkLst>
        </pc:spChg>
        <pc:spChg chg="add mod">
          <ac:chgData name="Eleanor  Hunt" userId="b7191358-5b4d-4d68-95f0-97f2473c0240" providerId="ADAL" clId="{2B0E462E-ABE1-446F-8508-583D334F1903}" dt="2020-09-17T17:52:41.103" v="35" actId="1076"/>
          <ac:spMkLst>
            <pc:docMk/>
            <pc:sldMk cId="179524475" sldId="320"/>
            <ac:spMk id="31" creationId="{95C9FDCD-FB13-44C5-8244-85B6AA94A55F}"/>
          </ac:spMkLst>
        </pc:spChg>
        <pc:spChg chg="add mod">
          <ac:chgData name="Eleanor  Hunt" userId="b7191358-5b4d-4d68-95f0-97f2473c0240" providerId="ADAL" clId="{2B0E462E-ABE1-446F-8508-583D334F1903}" dt="2020-09-17T17:53:13.645" v="44" actId="1076"/>
          <ac:spMkLst>
            <pc:docMk/>
            <pc:sldMk cId="179524475" sldId="320"/>
            <ac:spMk id="32" creationId="{3C05A075-4B5F-42FF-ACF3-A17BDC3DF16D}"/>
          </ac:spMkLst>
        </pc:spChg>
        <pc:spChg chg="add mod">
          <ac:chgData name="Eleanor  Hunt" userId="b7191358-5b4d-4d68-95f0-97f2473c0240" providerId="ADAL" clId="{2B0E462E-ABE1-446F-8508-583D334F1903}" dt="2020-09-17T17:53:22.565" v="45" actId="1076"/>
          <ac:spMkLst>
            <pc:docMk/>
            <pc:sldMk cId="179524475" sldId="320"/>
            <ac:spMk id="33" creationId="{86AA8CEA-C7FD-4E15-99E8-4CEAC96A6D84}"/>
          </ac:spMkLst>
        </pc:spChg>
        <pc:spChg chg="add mod">
          <ac:chgData name="Eleanor  Hunt" userId="b7191358-5b4d-4d68-95f0-97f2473c0240" providerId="ADAL" clId="{2B0E462E-ABE1-446F-8508-583D334F1903}" dt="2020-09-17T17:55:31.360" v="74" actId="1076"/>
          <ac:spMkLst>
            <pc:docMk/>
            <pc:sldMk cId="179524475" sldId="320"/>
            <ac:spMk id="37" creationId="{2C5360DC-4DB1-48F8-9D48-A5E1BDBDCC13}"/>
          </ac:spMkLst>
        </pc:spChg>
        <pc:spChg chg="add mod">
          <ac:chgData name="Eleanor  Hunt" userId="b7191358-5b4d-4d68-95f0-97f2473c0240" providerId="ADAL" clId="{2B0E462E-ABE1-446F-8508-583D334F1903}" dt="2020-09-17T17:55:33.248" v="75" actId="1076"/>
          <ac:spMkLst>
            <pc:docMk/>
            <pc:sldMk cId="179524475" sldId="320"/>
            <ac:spMk id="38" creationId="{CED0066A-E786-4052-BB0E-DE6A64F65BEA}"/>
          </ac:spMkLst>
        </pc:spChg>
        <pc:spChg chg="add mod">
          <ac:chgData name="Eleanor  Hunt" userId="b7191358-5b4d-4d68-95f0-97f2473c0240" providerId="ADAL" clId="{2B0E462E-ABE1-446F-8508-583D334F1903}" dt="2020-09-17T17:54:23.823" v="56" actId="1076"/>
          <ac:spMkLst>
            <pc:docMk/>
            <pc:sldMk cId="179524475" sldId="320"/>
            <ac:spMk id="39" creationId="{3AB653D0-1BAB-4AB3-B791-1496B7B31FB5}"/>
          </ac:spMkLst>
        </pc:spChg>
        <pc:cxnChg chg="add mod">
          <ac:chgData name="Eleanor  Hunt" userId="b7191358-5b4d-4d68-95f0-97f2473c0240" providerId="ADAL" clId="{2B0E462E-ABE1-446F-8508-583D334F1903}" dt="2020-09-17T17:53:33.224" v="47" actId="1076"/>
          <ac:cxnSpMkLst>
            <pc:docMk/>
            <pc:sldMk cId="179524475" sldId="320"/>
            <ac:cxnSpMk id="26" creationId="{DE414DDA-3AE8-48A6-940E-DC03298612CA}"/>
          </ac:cxnSpMkLst>
        </pc:cxnChg>
        <pc:cxnChg chg="add mod">
          <ac:chgData name="Eleanor  Hunt" userId="b7191358-5b4d-4d68-95f0-97f2473c0240" providerId="ADAL" clId="{2B0E462E-ABE1-446F-8508-583D334F1903}" dt="2020-09-17T17:53:35.654" v="48" actId="1076"/>
          <ac:cxnSpMkLst>
            <pc:docMk/>
            <pc:sldMk cId="179524475" sldId="320"/>
            <ac:cxnSpMk id="27" creationId="{CDE4BE23-3CBF-43DF-BD83-CDAC4EAA53A3}"/>
          </ac:cxnSpMkLst>
        </pc:cxnChg>
        <pc:cxnChg chg="add del mod">
          <ac:chgData name="Eleanor  Hunt" userId="b7191358-5b4d-4d68-95f0-97f2473c0240" providerId="ADAL" clId="{2B0E462E-ABE1-446F-8508-583D334F1903}" dt="2020-09-17T17:54:45.003" v="65" actId="478"/>
          <ac:cxnSpMkLst>
            <pc:docMk/>
            <pc:sldMk cId="179524475" sldId="320"/>
            <ac:cxnSpMk id="28" creationId="{0B340015-02AA-40CB-8065-F51DCF8CBFF2}"/>
          </ac:cxnSpMkLst>
        </pc:cxnChg>
        <pc:cxnChg chg="add del mod">
          <ac:chgData name="Eleanor  Hunt" userId="b7191358-5b4d-4d68-95f0-97f2473c0240" providerId="ADAL" clId="{2B0E462E-ABE1-446F-8508-583D334F1903}" dt="2020-09-17T17:54:44.023" v="64" actId="478"/>
          <ac:cxnSpMkLst>
            <pc:docMk/>
            <pc:sldMk cId="179524475" sldId="320"/>
            <ac:cxnSpMk id="29" creationId="{FB72A001-7673-4FCA-BA8D-974786CB8915}"/>
          </ac:cxnSpMkLst>
        </pc:cxnChg>
        <pc:cxnChg chg="add del mod">
          <ac:chgData name="Eleanor  Hunt" userId="b7191358-5b4d-4d68-95f0-97f2473c0240" providerId="ADAL" clId="{2B0E462E-ABE1-446F-8508-583D334F1903}" dt="2020-09-17T17:54:43.282" v="63" actId="478"/>
          <ac:cxnSpMkLst>
            <pc:docMk/>
            <pc:sldMk cId="179524475" sldId="320"/>
            <ac:cxnSpMk id="30" creationId="{67B44123-44FD-40EE-A5A7-3983AA8D1306}"/>
          </ac:cxnSpMkLst>
        </pc:cxnChg>
        <pc:cxnChg chg="add mod">
          <ac:chgData name="Eleanor  Hunt" userId="b7191358-5b4d-4d68-95f0-97f2473c0240" providerId="ADAL" clId="{2B0E462E-ABE1-446F-8508-583D334F1903}" dt="2020-09-17T17:52:39.057" v="34" actId="1076"/>
          <ac:cxnSpMkLst>
            <pc:docMk/>
            <pc:sldMk cId="179524475" sldId="320"/>
            <ac:cxnSpMk id="34" creationId="{BB7932EC-DBCC-4345-ADBC-C5892F7981E5}"/>
          </ac:cxnSpMkLst>
        </pc:cxnChg>
        <pc:cxnChg chg="add mod">
          <ac:chgData name="Eleanor  Hunt" userId="b7191358-5b4d-4d68-95f0-97f2473c0240" providerId="ADAL" clId="{2B0E462E-ABE1-446F-8508-583D334F1903}" dt="2020-09-17T17:53:13.645" v="44" actId="1076"/>
          <ac:cxnSpMkLst>
            <pc:docMk/>
            <pc:sldMk cId="179524475" sldId="320"/>
            <ac:cxnSpMk id="35" creationId="{103B8693-8767-409A-B8E1-CC3E41AF0938}"/>
          </ac:cxnSpMkLst>
        </pc:cxnChg>
        <pc:cxnChg chg="add mod">
          <ac:chgData name="Eleanor  Hunt" userId="b7191358-5b4d-4d68-95f0-97f2473c0240" providerId="ADAL" clId="{2B0E462E-ABE1-446F-8508-583D334F1903}" dt="2020-09-17T17:53:22.565" v="45" actId="1076"/>
          <ac:cxnSpMkLst>
            <pc:docMk/>
            <pc:sldMk cId="179524475" sldId="320"/>
            <ac:cxnSpMk id="36" creationId="{2795E663-2D6D-4501-B6D8-A89EF302264C}"/>
          </ac:cxnSpMkLst>
        </pc:cxnChg>
      </pc:sldChg>
      <pc:sldChg chg="modSp">
        <pc:chgData name="Eleanor  Hunt" userId="b7191358-5b4d-4d68-95f0-97f2473c0240" providerId="ADAL" clId="{2B0E462E-ABE1-446F-8508-583D334F1903}" dt="2020-09-17T18:01:21.423" v="117" actId="1076"/>
        <pc:sldMkLst>
          <pc:docMk/>
          <pc:sldMk cId="3632884603" sldId="658"/>
        </pc:sldMkLst>
        <pc:spChg chg="mod">
          <ac:chgData name="Eleanor  Hunt" userId="b7191358-5b4d-4d68-95f0-97f2473c0240" providerId="ADAL" clId="{2B0E462E-ABE1-446F-8508-583D334F1903}" dt="2020-09-17T18:01:21.423" v="117" actId="1076"/>
          <ac:spMkLst>
            <pc:docMk/>
            <pc:sldMk cId="3632884603" sldId="658"/>
            <ac:spMk id="2" creationId="{4D69090F-6600-49F5-A535-290D2693E59E}"/>
          </ac:spMkLst>
        </pc:spChg>
      </pc:sldChg>
      <pc:sldChg chg="modSp">
        <pc:chgData name="Eleanor  Hunt" userId="b7191358-5b4d-4d68-95f0-97f2473c0240" providerId="ADAL" clId="{2B0E462E-ABE1-446F-8508-583D334F1903}" dt="2020-09-17T18:01:43.073" v="123" actId="14100"/>
        <pc:sldMkLst>
          <pc:docMk/>
          <pc:sldMk cId="598433559" sldId="674"/>
        </pc:sldMkLst>
        <pc:spChg chg="mod">
          <ac:chgData name="Eleanor  Hunt" userId="b7191358-5b4d-4d68-95f0-97f2473c0240" providerId="ADAL" clId="{2B0E462E-ABE1-446F-8508-583D334F1903}" dt="2020-09-17T18:01:43.073" v="123" actId="14100"/>
          <ac:spMkLst>
            <pc:docMk/>
            <pc:sldMk cId="598433559" sldId="674"/>
            <ac:spMk id="2" creationId="{00000000-0000-0000-0000-000000000000}"/>
          </ac:spMkLst>
        </pc:spChg>
      </pc:sldChg>
      <pc:sldChg chg="addSp delSp modSp add">
        <pc:chgData name="Eleanor  Hunt" userId="b7191358-5b4d-4d68-95f0-97f2473c0240" providerId="ADAL" clId="{2B0E462E-ABE1-446F-8508-583D334F1903}" dt="2020-09-17T17:51:27.083" v="26" actId="14100"/>
        <pc:sldMkLst>
          <pc:docMk/>
          <pc:sldMk cId="921696602" sldId="675"/>
        </pc:sldMkLst>
        <pc:spChg chg="mod">
          <ac:chgData name="Eleanor  Hunt" userId="b7191358-5b4d-4d68-95f0-97f2473c0240" providerId="ADAL" clId="{2B0E462E-ABE1-446F-8508-583D334F1903}" dt="2020-09-17T17:51:27.083" v="26" actId="14100"/>
          <ac:spMkLst>
            <pc:docMk/>
            <pc:sldMk cId="921696602" sldId="675"/>
            <ac:spMk id="2" creationId="{BD04077B-0342-403A-917F-315D65EA0DD5}"/>
          </ac:spMkLst>
        </pc:spChg>
        <pc:spChg chg="del">
          <ac:chgData name="Eleanor  Hunt" userId="b7191358-5b4d-4d68-95f0-97f2473c0240" providerId="ADAL" clId="{2B0E462E-ABE1-446F-8508-583D334F1903}" dt="2020-09-17T17:51:10.623" v="23" actId="478"/>
          <ac:spMkLst>
            <pc:docMk/>
            <pc:sldMk cId="921696602" sldId="675"/>
            <ac:spMk id="3" creationId="{3219F5B5-3CAE-43E2-A68F-48F42D067F2C}"/>
          </ac:spMkLst>
        </pc:spChg>
        <pc:spChg chg="add del mod">
          <ac:chgData name="Eleanor  Hunt" userId="b7191358-5b4d-4d68-95f0-97f2473c0240" providerId="ADAL" clId="{2B0E462E-ABE1-446F-8508-583D334F1903}" dt="2020-09-17T17:51:13.825" v="24" actId="478"/>
          <ac:spMkLst>
            <pc:docMk/>
            <pc:sldMk cId="921696602" sldId="675"/>
            <ac:spMk id="5" creationId="{C7732F9B-1596-491B-BE46-65E0D5EAFD3A}"/>
          </ac:spMkLst>
        </pc:spChg>
      </pc:sldChg>
      <pc:sldChg chg="add">
        <pc:chgData name="Eleanor  Hunt" userId="b7191358-5b4d-4d68-95f0-97f2473c0240" providerId="ADAL" clId="{2B0E462E-ABE1-446F-8508-583D334F1903}" dt="2020-09-17T17:51:52.918" v="27"/>
        <pc:sldMkLst>
          <pc:docMk/>
          <pc:sldMk cId="184727890" sldId="676"/>
        </pc:sldMkLst>
      </pc:sldChg>
    </pc:docChg>
  </pc:docChgLst>
  <pc:docChgLst>
    <pc:chgData name="Eleanor  Hunt" userId="b7191358-5b4d-4d68-95f0-97f2473c0240" providerId="ADAL" clId="{B7752145-632A-4EEA-8946-7BD4C0FD2331}"/>
    <pc:docChg chg="undo custSel addSld delSld modSld">
      <pc:chgData name="Eleanor  Hunt" userId="b7191358-5b4d-4d68-95f0-97f2473c0240" providerId="ADAL" clId="{B7752145-632A-4EEA-8946-7BD4C0FD2331}" dt="2020-09-17T17:48:21.937" v="129" actId="404"/>
      <pc:docMkLst>
        <pc:docMk/>
      </pc:docMkLst>
      <pc:sldChg chg="modSp">
        <pc:chgData name="Eleanor  Hunt" userId="b7191358-5b4d-4d68-95f0-97f2473c0240" providerId="ADAL" clId="{B7752145-632A-4EEA-8946-7BD4C0FD2331}" dt="2020-09-17T17:48:21.937" v="129" actId="404"/>
        <pc:sldMkLst>
          <pc:docMk/>
          <pc:sldMk cId="806305668" sldId="259"/>
        </pc:sldMkLst>
        <pc:spChg chg="mod">
          <ac:chgData name="Eleanor  Hunt" userId="b7191358-5b4d-4d68-95f0-97f2473c0240" providerId="ADAL" clId="{B7752145-632A-4EEA-8946-7BD4C0FD2331}" dt="2020-09-17T17:48:21.937" v="129" actId="404"/>
          <ac:spMkLst>
            <pc:docMk/>
            <pc:sldMk cId="806305668" sldId="259"/>
            <ac:spMk id="2" creationId="{BD04077B-0342-403A-917F-315D65EA0DD5}"/>
          </ac:spMkLst>
        </pc:spChg>
      </pc:sldChg>
      <pc:sldChg chg="add">
        <pc:chgData name="Eleanor  Hunt" userId="b7191358-5b4d-4d68-95f0-97f2473c0240" providerId="ADAL" clId="{B7752145-632A-4EEA-8946-7BD4C0FD2331}" dt="2020-09-17T17:00:30.264" v="0"/>
        <pc:sldMkLst>
          <pc:docMk/>
          <pc:sldMk cId="3338704889" sldId="319"/>
        </pc:sldMkLst>
      </pc:sldChg>
      <pc:sldChg chg="add">
        <pc:chgData name="Eleanor  Hunt" userId="b7191358-5b4d-4d68-95f0-97f2473c0240" providerId="ADAL" clId="{B7752145-632A-4EEA-8946-7BD4C0FD2331}" dt="2020-09-17T17:00:30.264" v="0"/>
        <pc:sldMkLst>
          <pc:docMk/>
          <pc:sldMk cId="179524475" sldId="320"/>
        </pc:sldMkLst>
      </pc:sldChg>
      <pc:sldChg chg="addSp delSp modSp add del">
        <pc:chgData name="Eleanor  Hunt" userId="b7191358-5b4d-4d68-95f0-97f2473c0240" providerId="ADAL" clId="{B7752145-632A-4EEA-8946-7BD4C0FD2331}" dt="2020-09-17T17:42:35.413" v="41" actId="1076"/>
        <pc:sldMkLst>
          <pc:docMk/>
          <pc:sldMk cId="2628251684" sldId="515"/>
        </pc:sldMkLst>
        <pc:spChg chg="mod">
          <ac:chgData name="Eleanor  Hunt" userId="b7191358-5b4d-4d68-95f0-97f2473c0240" providerId="ADAL" clId="{B7752145-632A-4EEA-8946-7BD4C0FD2331}" dt="2020-09-17T17:42:35.413" v="41" actId="1076"/>
          <ac:spMkLst>
            <pc:docMk/>
            <pc:sldMk cId="2628251684" sldId="515"/>
            <ac:spMk id="3" creationId="{BC2D3C89-7175-405A-94A7-3174E2E353C4}"/>
          </ac:spMkLst>
        </pc:spChg>
        <pc:picChg chg="del mod">
          <ac:chgData name="Eleanor  Hunt" userId="b7191358-5b4d-4d68-95f0-97f2473c0240" providerId="ADAL" clId="{B7752145-632A-4EEA-8946-7BD4C0FD2331}" dt="2020-09-17T17:42:31.702" v="39" actId="478"/>
          <ac:picMkLst>
            <pc:docMk/>
            <pc:sldMk cId="2628251684" sldId="515"/>
            <ac:picMk id="11" creationId="{00000000-0000-0000-0000-000000000000}"/>
          </ac:picMkLst>
        </pc:picChg>
        <pc:picChg chg="add">
          <ac:chgData name="Eleanor  Hunt" userId="b7191358-5b4d-4d68-95f0-97f2473c0240" providerId="ADAL" clId="{B7752145-632A-4EEA-8946-7BD4C0FD2331}" dt="2020-09-17T17:42:32.497" v="40"/>
          <ac:picMkLst>
            <pc:docMk/>
            <pc:sldMk cId="2628251684" sldId="515"/>
            <ac:picMk id="15" creationId="{A70AE14B-8CFA-4712-8E2E-944EE5047893}"/>
          </ac:picMkLst>
        </pc:picChg>
      </pc:sldChg>
      <pc:sldChg chg="addSp delSp modSp add del">
        <pc:chgData name="Eleanor  Hunt" userId="b7191358-5b4d-4d68-95f0-97f2473c0240" providerId="ADAL" clId="{B7752145-632A-4EEA-8946-7BD4C0FD2331}" dt="2020-09-17T17:03:49.820" v="22" actId="1076"/>
        <pc:sldMkLst>
          <pc:docMk/>
          <pc:sldMk cId="4266012800" sldId="628"/>
        </pc:sldMkLst>
        <pc:spChg chg="mod">
          <ac:chgData name="Eleanor  Hunt" userId="b7191358-5b4d-4d68-95f0-97f2473c0240" providerId="ADAL" clId="{B7752145-632A-4EEA-8946-7BD4C0FD2331}" dt="2020-09-17T17:03:49.820" v="22" actId="1076"/>
          <ac:spMkLst>
            <pc:docMk/>
            <pc:sldMk cId="4266012800" sldId="628"/>
            <ac:spMk id="8" creationId="{BDAD2129-D2BD-40A1-A697-142EE5883E6B}"/>
          </ac:spMkLst>
        </pc:spChg>
        <pc:picChg chg="add">
          <ac:chgData name="Eleanor  Hunt" userId="b7191358-5b4d-4d68-95f0-97f2473c0240" providerId="ADAL" clId="{B7752145-632A-4EEA-8946-7BD4C0FD2331}" dt="2020-09-17T17:03:47.940" v="21"/>
          <ac:picMkLst>
            <pc:docMk/>
            <pc:sldMk cId="4266012800" sldId="628"/>
            <ac:picMk id="5" creationId="{526C94F9-90BA-42C4-A733-28801472C269}"/>
          </ac:picMkLst>
        </pc:picChg>
        <pc:picChg chg="del mod">
          <ac:chgData name="Eleanor  Hunt" userId="b7191358-5b4d-4d68-95f0-97f2473c0240" providerId="ADAL" clId="{B7752145-632A-4EEA-8946-7BD4C0FD2331}" dt="2020-09-17T17:03:44.764" v="20" actId="478"/>
          <ac:picMkLst>
            <pc:docMk/>
            <pc:sldMk cId="4266012800" sldId="628"/>
            <ac:picMk id="2050" creationId="{00000000-0000-0000-0000-000000000000}"/>
          </ac:picMkLst>
        </pc:picChg>
      </pc:sldChg>
      <pc:sldChg chg="addSp modSp add del">
        <pc:chgData name="Eleanor  Hunt" userId="b7191358-5b4d-4d68-95f0-97f2473c0240" providerId="ADAL" clId="{B7752145-632A-4EEA-8946-7BD4C0FD2331}" dt="2020-09-17T17:45:49.340" v="91" actId="14100"/>
        <pc:sldMkLst>
          <pc:docMk/>
          <pc:sldMk cId="1851955214" sldId="629"/>
        </pc:sldMkLst>
        <pc:spChg chg="mod">
          <ac:chgData name="Eleanor  Hunt" userId="b7191358-5b4d-4d68-95f0-97f2473c0240" providerId="ADAL" clId="{B7752145-632A-4EEA-8946-7BD4C0FD2331}" dt="2020-09-17T17:45:03.002" v="77" actId="1076"/>
          <ac:spMkLst>
            <pc:docMk/>
            <pc:sldMk cId="1851955214" sldId="629"/>
            <ac:spMk id="6" creationId="{97CD62E5-FD66-41AA-94BE-0A579475C736}"/>
          </ac:spMkLst>
        </pc:spChg>
        <pc:spChg chg="mod">
          <ac:chgData name="Eleanor  Hunt" userId="b7191358-5b4d-4d68-95f0-97f2473c0240" providerId="ADAL" clId="{B7752145-632A-4EEA-8946-7BD4C0FD2331}" dt="2020-09-17T17:44:54.931" v="75" actId="1076"/>
          <ac:spMkLst>
            <pc:docMk/>
            <pc:sldMk cId="1851955214" sldId="629"/>
            <ac:spMk id="8" creationId="{BDAD2129-D2BD-40A1-A697-142EE5883E6B}"/>
          </ac:spMkLst>
        </pc:spChg>
        <pc:spChg chg="mod">
          <ac:chgData name="Eleanor  Hunt" userId="b7191358-5b4d-4d68-95f0-97f2473c0240" providerId="ADAL" clId="{B7752145-632A-4EEA-8946-7BD4C0FD2331}" dt="2020-09-17T17:45:05.939" v="78" actId="1076"/>
          <ac:spMkLst>
            <pc:docMk/>
            <pc:sldMk cId="1851955214" sldId="629"/>
            <ac:spMk id="10" creationId="{7133ECFF-F253-4E39-B6F6-D79FD96307F6}"/>
          </ac:spMkLst>
        </pc:spChg>
        <pc:picChg chg="add">
          <ac:chgData name="Eleanor  Hunt" userId="b7191358-5b4d-4d68-95f0-97f2473c0240" providerId="ADAL" clId="{B7752145-632A-4EEA-8946-7BD4C0FD2331}" dt="2020-09-17T17:44:47.208" v="73"/>
          <ac:picMkLst>
            <pc:docMk/>
            <pc:sldMk cId="1851955214" sldId="629"/>
            <ac:picMk id="9" creationId="{8DBA94B1-009B-4944-A305-F9BB6EF17573}"/>
          </ac:picMkLst>
        </pc:picChg>
        <pc:picChg chg="mod">
          <ac:chgData name="Eleanor  Hunt" userId="b7191358-5b4d-4d68-95f0-97f2473c0240" providerId="ADAL" clId="{B7752145-632A-4EEA-8946-7BD4C0FD2331}" dt="2020-09-17T17:45:42.452" v="89" actId="14100"/>
          <ac:picMkLst>
            <pc:docMk/>
            <pc:sldMk cId="1851955214" sldId="629"/>
            <ac:picMk id="8194" creationId="{00000000-0000-0000-0000-000000000000}"/>
          </ac:picMkLst>
        </pc:picChg>
        <pc:picChg chg="mod">
          <ac:chgData name="Eleanor  Hunt" userId="b7191358-5b4d-4d68-95f0-97f2473c0240" providerId="ADAL" clId="{B7752145-632A-4EEA-8946-7BD4C0FD2331}" dt="2020-09-17T17:45:49.340" v="91" actId="14100"/>
          <ac:picMkLst>
            <pc:docMk/>
            <pc:sldMk cId="1851955214" sldId="629"/>
            <ac:picMk id="8195" creationId="{00000000-0000-0000-0000-000000000000}"/>
          </ac:picMkLst>
        </pc:picChg>
        <pc:picChg chg="mod">
          <ac:chgData name="Eleanor  Hunt" userId="b7191358-5b4d-4d68-95f0-97f2473c0240" providerId="ADAL" clId="{B7752145-632A-4EEA-8946-7BD4C0FD2331}" dt="2020-09-17T17:45:31.755" v="85" actId="14100"/>
          <ac:picMkLst>
            <pc:docMk/>
            <pc:sldMk cId="1851955214" sldId="629"/>
            <ac:picMk id="8196" creationId="{00000000-0000-0000-0000-000000000000}"/>
          </ac:picMkLst>
        </pc:picChg>
        <pc:picChg chg="mod">
          <ac:chgData name="Eleanor  Hunt" userId="b7191358-5b4d-4d68-95f0-97f2473c0240" providerId="ADAL" clId="{B7752145-632A-4EEA-8946-7BD4C0FD2331}" dt="2020-09-17T17:45:27.349" v="84" actId="1076"/>
          <ac:picMkLst>
            <pc:docMk/>
            <pc:sldMk cId="1851955214" sldId="629"/>
            <ac:picMk id="8197" creationId="{00000000-0000-0000-0000-000000000000}"/>
          </ac:picMkLst>
        </pc:picChg>
      </pc:sldChg>
      <pc:sldChg chg="addSp modSp add del">
        <pc:chgData name="Eleanor  Hunt" userId="b7191358-5b4d-4d68-95f0-97f2473c0240" providerId="ADAL" clId="{B7752145-632A-4EEA-8946-7BD4C0FD2331}" dt="2020-09-17T17:46:46.679" v="109" actId="14100"/>
        <pc:sldMkLst>
          <pc:docMk/>
          <pc:sldMk cId="2285444049" sldId="630"/>
        </pc:sldMkLst>
        <pc:spChg chg="mod">
          <ac:chgData name="Eleanor  Hunt" userId="b7191358-5b4d-4d68-95f0-97f2473c0240" providerId="ADAL" clId="{B7752145-632A-4EEA-8946-7BD4C0FD2331}" dt="2020-09-17T17:46:32.406" v="106" actId="1076"/>
          <ac:spMkLst>
            <pc:docMk/>
            <pc:sldMk cId="2285444049" sldId="630"/>
            <ac:spMk id="8" creationId="{BDAD2129-D2BD-40A1-A697-142EE5883E6B}"/>
          </ac:spMkLst>
        </pc:spChg>
        <pc:picChg chg="add">
          <ac:chgData name="Eleanor  Hunt" userId="b7191358-5b4d-4d68-95f0-97f2473c0240" providerId="ADAL" clId="{B7752145-632A-4EEA-8946-7BD4C0FD2331}" dt="2020-09-17T17:46:23.314" v="103"/>
          <ac:picMkLst>
            <pc:docMk/>
            <pc:sldMk cId="2285444049" sldId="630"/>
            <ac:picMk id="5" creationId="{E5C1F85B-AACE-48B7-A0CE-455C004242F2}"/>
          </ac:picMkLst>
        </pc:picChg>
        <pc:picChg chg="mod">
          <ac:chgData name="Eleanor  Hunt" userId="b7191358-5b4d-4d68-95f0-97f2473c0240" providerId="ADAL" clId="{B7752145-632A-4EEA-8946-7BD4C0FD2331}" dt="2020-09-17T17:46:46.679" v="109" actId="14100"/>
          <ac:picMkLst>
            <pc:docMk/>
            <pc:sldMk cId="2285444049" sldId="630"/>
            <ac:picMk id="6" creationId="{AC5BD9EB-1882-470B-8DED-B238EBC11B17}"/>
          </ac:picMkLst>
        </pc:picChg>
      </pc:sldChg>
      <pc:sldChg chg="addSp delSp modSp add del">
        <pc:chgData name="Eleanor  Hunt" userId="b7191358-5b4d-4d68-95f0-97f2473c0240" providerId="ADAL" clId="{B7752145-632A-4EEA-8946-7BD4C0FD2331}" dt="2020-09-17T17:44:24.186" v="67" actId="1076"/>
        <pc:sldMkLst>
          <pc:docMk/>
          <pc:sldMk cId="326461117" sldId="633"/>
        </pc:sldMkLst>
        <pc:spChg chg="del">
          <ac:chgData name="Eleanor  Hunt" userId="b7191358-5b4d-4d68-95f0-97f2473c0240" providerId="ADAL" clId="{B7752145-632A-4EEA-8946-7BD4C0FD2331}" dt="2020-09-17T17:43:27.601" v="53" actId="478"/>
          <ac:spMkLst>
            <pc:docMk/>
            <pc:sldMk cId="326461117" sldId="633"/>
            <ac:spMk id="2" creationId="{F4BEBE70-1AEE-43D0-BEFB-40A970FD24A0}"/>
          </ac:spMkLst>
        </pc:spChg>
        <pc:spChg chg="mod">
          <ac:chgData name="Eleanor  Hunt" userId="b7191358-5b4d-4d68-95f0-97f2473c0240" providerId="ADAL" clId="{B7752145-632A-4EEA-8946-7BD4C0FD2331}" dt="2020-09-17T17:44:24.186" v="67" actId="1076"/>
          <ac:spMkLst>
            <pc:docMk/>
            <pc:sldMk cId="326461117" sldId="633"/>
            <ac:spMk id="3" creationId="{720907B0-D791-4A78-A7A8-4BC2613DD24C}"/>
          </ac:spMkLst>
        </pc:spChg>
        <pc:picChg chg="add">
          <ac:chgData name="Eleanor  Hunt" userId="b7191358-5b4d-4d68-95f0-97f2473c0240" providerId="ADAL" clId="{B7752145-632A-4EEA-8946-7BD4C0FD2331}" dt="2020-09-17T17:43:29.941" v="55"/>
          <ac:picMkLst>
            <pc:docMk/>
            <pc:sldMk cId="326461117" sldId="633"/>
            <ac:picMk id="6" creationId="{9CC2640C-2593-4E5A-B5D0-AC74C25BA6B3}"/>
          </ac:picMkLst>
        </pc:picChg>
        <pc:picChg chg="del">
          <ac:chgData name="Eleanor  Hunt" userId="b7191358-5b4d-4d68-95f0-97f2473c0240" providerId="ADAL" clId="{B7752145-632A-4EEA-8946-7BD4C0FD2331}" dt="2020-09-17T17:43:29.498" v="54" actId="478"/>
          <ac:picMkLst>
            <pc:docMk/>
            <pc:sldMk cId="326461117" sldId="633"/>
            <ac:picMk id="7170" creationId="{00000000-0000-0000-0000-000000000000}"/>
          </ac:picMkLst>
        </pc:picChg>
      </pc:sldChg>
      <pc:sldChg chg="addSp modSp add del">
        <pc:chgData name="Eleanor  Hunt" userId="b7191358-5b4d-4d68-95f0-97f2473c0240" providerId="ADAL" clId="{B7752145-632A-4EEA-8946-7BD4C0FD2331}" dt="2020-09-17T17:44:09.289" v="64" actId="1076"/>
        <pc:sldMkLst>
          <pc:docMk/>
          <pc:sldMk cId="2005909018" sldId="634"/>
        </pc:sldMkLst>
        <pc:spChg chg="mod">
          <ac:chgData name="Eleanor  Hunt" userId="b7191358-5b4d-4d68-95f0-97f2473c0240" providerId="ADAL" clId="{B7752145-632A-4EEA-8946-7BD4C0FD2331}" dt="2020-09-17T17:44:09.289" v="64" actId="1076"/>
          <ac:spMkLst>
            <pc:docMk/>
            <pc:sldMk cId="2005909018" sldId="634"/>
            <ac:spMk id="3" creationId="{2ACD7E57-79DF-47BB-A264-BA5721FBD4CD}"/>
          </ac:spMkLst>
        </pc:spChg>
        <pc:spChg chg="mod">
          <ac:chgData name="Eleanor  Hunt" userId="b7191358-5b4d-4d68-95f0-97f2473c0240" providerId="ADAL" clId="{B7752145-632A-4EEA-8946-7BD4C0FD2331}" dt="2020-09-17T17:43:56.762" v="61" actId="1076"/>
          <ac:spMkLst>
            <pc:docMk/>
            <pc:sldMk cId="2005909018" sldId="634"/>
            <ac:spMk id="44" creationId="{F9FEBBEB-D620-41E5-A35C-DD512831BD12}"/>
          </ac:spMkLst>
        </pc:spChg>
        <pc:picChg chg="add">
          <ac:chgData name="Eleanor  Hunt" userId="b7191358-5b4d-4d68-95f0-97f2473c0240" providerId="ADAL" clId="{B7752145-632A-4EEA-8946-7BD4C0FD2331}" dt="2020-09-17T17:43:47.382" v="59"/>
          <ac:picMkLst>
            <pc:docMk/>
            <pc:sldMk cId="2005909018" sldId="634"/>
            <ac:picMk id="46" creationId="{8BC0D96C-7E1A-4709-9CDD-3B9EBBE559B2}"/>
          </ac:picMkLst>
        </pc:picChg>
      </pc:sldChg>
      <pc:sldChg chg="modSp add del">
        <pc:chgData name="Eleanor  Hunt" userId="b7191358-5b4d-4d68-95f0-97f2473c0240" providerId="ADAL" clId="{B7752145-632A-4EEA-8946-7BD4C0FD2331}" dt="2020-09-17T17:03:41.723" v="18" actId="1076"/>
        <pc:sldMkLst>
          <pc:docMk/>
          <pc:sldMk cId="727696164" sldId="636"/>
        </pc:sldMkLst>
        <pc:spChg chg="mod">
          <ac:chgData name="Eleanor  Hunt" userId="b7191358-5b4d-4d68-95f0-97f2473c0240" providerId="ADAL" clId="{B7752145-632A-4EEA-8946-7BD4C0FD2331}" dt="2020-09-17T17:03:38.029" v="17" actId="20577"/>
          <ac:spMkLst>
            <pc:docMk/>
            <pc:sldMk cId="727696164" sldId="636"/>
            <ac:spMk id="2" creationId="{00000000-0000-0000-0000-000000000000}"/>
          </ac:spMkLst>
        </pc:spChg>
        <pc:picChg chg="mod">
          <ac:chgData name="Eleanor  Hunt" userId="b7191358-5b4d-4d68-95f0-97f2473c0240" providerId="ADAL" clId="{B7752145-632A-4EEA-8946-7BD4C0FD2331}" dt="2020-09-17T17:03:41.723" v="18" actId="1076"/>
          <ac:picMkLst>
            <pc:docMk/>
            <pc:sldMk cId="727696164" sldId="636"/>
            <ac:picMk id="9" creationId="{00000000-0000-0000-0000-000000000000}"/>
          </ac:picMkLst>
        </pc:picChg>
      </pc:sldChg>
      <pc:sldChg chg="addSp modSp add del">
        <pc:chgData name="Eleanor  Hunt" userId="b7191358-5b4d-4d68-95f0-97f2473c0240" providerId="ADAL" clId="{B7752145-632A-4EEA-8946-7BD4C0FD2331}" dt="2020-09-17T17:46:04.100" v="97" actId="1076"/>
        <pc:sldMkLst>
          <pc:docMk/>
          <pc:sldMk cId="772410762" sldId="638"/>
        </pc:sldMkLst>
        <pc:spChg chg="mod">
          <ac:chgData name="Eleanor  Hunt" userId="b7191358-5b4d-4d68-95f0-97f2473c0240" providerId="ADAL" clId="{B7752145-632A-4EEA-8946-7BD4C0FD2331}" dt="2020-09-17T17:46:04.100" v="97" actId="1076"/>
          <ac:spMkLst>
            <pc:docMk/>
            <pc:sldMk cId="772410762" sldId="638"/>
            <ac:spMk id="3" creationId="{D70F03FD-A0FC-422C-8CE0-09D2F0786285}"/>
          </ac:spMkLst>
        </pc:spChg>
        <pc:picChg chg="add">
          <ac:chgData name="Eleanor  Hunt" userId="b7191358-5b4d-4d68-95f0-97f2473c0240" providerId="ADAL" clId="{B7752145-632A-4EEA-8946-7BD4C0FD2331}" dt="2020-09-17T17:45:55.792" v="92"/>
          <ac:picMkLst>
            <pc:docMk/>
            <pc:sldMk cId="772410762" sldId="638"/>
            <ac:picMk id="6" creationId="{548E58CF-7566-4223-A18F-51EA910F6550}"/>
          </ac:picMkLst>
        </pc:picChg>
      </pc:sldChg>
      <pc:sldChg chg="addSp modSp add del">
        <pc:chgData name="Eleanor  Hunt" userId="b7191358-5b4d-4d68-95f0-97f2473c0240" providerId="ADAL" clId="{B7752145-632A-4EEA-8946-7BD4C0FD2331}" dt="2020-09-17T17:47:03.470" v="114" actId="1076"/>
        <pc:sldMkLst>
          <pc:docMk/>
          <pc:sldMk cId="2024464016" sldId="640"/>
        </pc:sldMkLst>
        <pc:spChg chg="mod">
          <ac:chgData name="Eleanor  Hunt" userId="b7191358-5b4d-4d68-95f0-97f2473c0240" providerId="ADAL" clId="{B7752145-632A-4EEA-8946-7BD4C0FD2331}" dt="2020-09-17T17:47:03.470" v="114" actId="1076"/>
          <ac:spMkLst>
            <pc:docMk/>
            <pc:sldMk cId="2024464016" sldId="640"/>
            <ac:spMk id="3" creationId="{F22653D2-6C54-4308-8228-8306BD00676C}"/>
          </ac:spMkLst>
        </pc:spChg>
        <pc:picChg chg="add">
          <ac:chgData name="Eleanor  Hunt" userId="b7191358-5b4d-4d68-95f0-97f2473c0240" providerId="ADAL" clId="{B7752145-632A-4EEA-8946-7BD4C0FD2331}" dt="2020-09-17T17:46:57.523" v="112"/>
          <ac:picMkLst>
            <pc:docMk/>
            <pc:sldMk cId="2024464016" sldId="640"/>
            <ac:picMk id="4" creationId="{E60BFEAD-8738-478F-A28D-5E7A1D432B88}"/>
          </ac:picMkLst>
        </pc:picChg>
      </pc:sldChg>
      <pc:sldChg chg="addSp modSp add del">
        <pc:chgData name="Eleanor  Hunt" userId="b7191358-5b4d-4d68-95f0-97f2473c0240" providerId="ADAL" clId="{B7752145-632A-4EEA-8946-7BD4C0FD2331}" dt="2020-09-17T17:46:14.061" v="100" actId="1076"/>
        <pc:sldMkLst>
          <pc:docMk/>
          <pc:sldMk cId="1615923635" sldId="641"/>
        </pc:sldMkLst>
        <pc:spChg chg="mod">
          <ac:chgData name="Eleanor  Hunt" userId="b7191358-5b4d-4d68-95f0-97f2473c0240" providerId="ADAL" clId="{B7752145-632A-4EEA-8946-7BD4C0FD2331}" dt="2020-09-17T17:46:14.061" v="100" actId="1076"/>
          <ac:spMkLst>
            <pc:docMk/>
            <pc:sldMk cId="1615923635" sldId="641"/>
            <ac:spMk id="3" creationId="{D70F03FD-A0FC-422C-8CE0-09D2F0786285}"/>
          </ac:spMkLst>
        </pc:spChg>
        <pc:picChg chg="add">
          <ac:chgData name="Eleanor  Hunt" userId="b7191358-5b4d-4d68-95f0-97f2473c0240" providerId="ADAL" clId="{B7752145-632A-4EEA-8946-7BD4C0FD2331}" dt="2020-09-17T17:46:08.363" v="98"/>
          <ac:picMkLst>
            <pc:docMk/>
            <pc:sldMk cId="1615923635" sldId="641"/>
            <ac:picMk id="4" creationId="{6AB0ADB1-F14B-4597-B812-5400B11E0920}"/>
          </ac:picMkLst>
        </pc:picChg>
      </pc:sldChg>
      <pc:sldChg chg="addSp delSp modSp add del setBg delDesignElem">
        <pc:chgData name="Eleanor  Hunt" userId="b7191358-5b4d-4d68-95f0-97f2473c0240" providerId="ADAL" clId="{B7752145-632A-4EEA-8946-7BD4C0FD2331}" dt="2020-09-17T17:03:25.623" v="15" actId="478"/>
        <pc:sldMkLst>
          <pc:docMk/>
          <pc:sldMk cId="4150575791" sldId="647"/>
        </pc:sldMkLst>
        <pc:spChg chg="mod">
          <ac:chgData name="Eleanor  Hunt" userId="b7191358-5b4d-4d68-95f0-97f2473c0240" providerId="ADAL" clId="{B7752145-632A-4EEA-8946-7BD4C0FD2331}" dt="2020-09-17T17:03:12.843" v="12" actId="1076"/>
          <ac:spMkLst>
            <pc:docMk/>
            <pc:sldMk cId="4150575791" sldId="647"/>
            <ac:spMk id="5" creationId="{F794E701-2AD6-4606-B820-080B243DEDD1}"/>
          </ac:spMkLst>
        </pc:spChg>
        <pc:spChg chg="mod">
          <ac:chgData name="Eleanor  Hunt" userId="b7191358-5b4d-4d68-95f0-97f2473c0240" providerId="ADAL" clId="{B7752145-632A-4EEA-8946-7BD4C0FD2331}" dt="2020-09-17T17:03:22.163" v="14" actId="1076"/>
          <ac:spMkLst>
            <pc:docMk/>
            <pc:sldMk cId="4150575791" sldId="647"/>
            <ac:spMk id="6" creationId="{CD9C7ED5-32D5-42A0-B399-11DFA1582306}"/>
          </ac:spMkLst>
        </pc:spChg>
        <pc:spChg chg="del">
          <ac:chgData name="Eleanor  Hunt" userId="b7191358-5b4d-4d68-95f0-97f2473c0240" providerId="ADAL" clId="{B7752145-632A-4EEA-8946-7BD4C0FD2331}" dt="2020-09-17T17:03:25.623" v="15" actId="478"/>
          <ac:spMkLst>
            <pc:docMk/>
            <pc:sldMk cId="4150575791" sldId="647"/>
            <ac:spMk id="10" creationId="{415DCD3C-8EB4-4320-989E-4ED4C804306C}"/>
          </ac:spMkLst>
        </pc:spChg>
        <pc:spChg chg="add del">
          <ac:chgData name="Eleanor  Hunt" userId="b7191358-5b4d-4d68-95f0-97f2473c0240" providerId="ADAL" clId="{B7752145-632A-4EEA-8946-7BD4C0FD2331}" dt="2020-09-17T17:02:50.395" v="9"/>
          <ac:spMkLst>
            <pc:docMk/>
            <pc:sldMk cId="4150575791" sldId="647"/>
            <ac:spMk id="24" creationId="{1DB7C82F-AB7E-4F0C-B829-FA1B9C415180}"/>
          </ac:spMkLst>
        </pc:spChg>
        <pc:picChg chg="mod">
          <ac:chgData name="Eleanor  Hunt" userId="b7191358-5b4d-4d68-95f0-97f2473c0240" providerId="ADAL" clId="{B7752145-632A-4EEA-8946-7BD4C0FD2331}" dt="2020-09-17T17:03:17.667" v="13" actId="1076"/>
          <ac:picMkLst>
            <pc:docMk/>
            <pc:sldMk cId="4150575791" sldId="647"/>
            <ac:picMk id="3" creationId="{1FDFD176-565B-4DE5-BBAC-E5C84492CB99}"/>
          </ac:picMkLst>
        </pc:picChg>
        <pc:picChg chg="mod">
          <ac:chgData name="Eleanor  Hunt" userId="b7191358-5b4d-4d68-95f0-97f2473c0240" providerId="ADAL" clId="{B7752145-632A-4EEA-8946-7BD4C0FD2331}" dt="2020-09-17T17:02:17.594" v="6" actId="1076"/>
          <ac:picMkLst>
            <pc:docMk/>
            <pc:sldMk cId="4150575791" sldId="647"/>
            <ac:picMk id="7" creationId="{1DF67F01-75CC-4E30-8192-7BACFCCC92F0}"/>
          </ac:picMkLst>
        </pc:picChg>
        <pc:picChg chg="mod">
          <ac:chgData name="Eleanor  Hunt" userId="b7191358-5b4d-4d68-95f0-97f2473c0240" providerId="ADAL" clId="{B7752145-632A-4EEA-8946-7BD4C0FD2331}" dt="2020-09-17T17:03:00.682" v="10" actId="1076"/>
          <ac:picMkLst>
            <pc:docMk/>
            <pc:sldMk cId="4150575791" sldId="647"/>
            <ac:picMk id="1026" creationId="{00000000-0000-0000-0000-000000000000}"/>
          </ac:picMkLst>
        </pc:picChg>
      </pc:sldChg>
      <pc:sldChg chg="addSp delSp modSp add del">
        <pc:chgData name="Eleanor  Hunt" userId="b7191358-5b4d-4d68-95f0-97f2473c0240" providerId="ADAL" clId="{B7752145-632A-4EEA-8946-7BD4C0FD2331}" dt="2020-09-17T17:41:53.470" v="26" actId="1076"/>
        <pc:sldMkLst>
          <pc:docMk/>
          <pc:sldMk cId="2050176062" sldId="650"/>
        </pc:sldMkLst>
        <pc:spChg chg="mod">
          <ac:chgData name="Eleanor  Hunt" userId="b7191358-5b4d-4d68-95f0-97f2473c0240" providerId="ADAL" clId="{B7752145-632A-4EEA-8946-7BD4C0FD2331}" dt="2020-09-17T17:41:53.470" v="26" actId="1076"/>
          <ac:spMkLst>
            <pc:docMk/>
            <pc:sldMk cId="2050176062" sldId="650"/>
            <ac:spMk id="3" creationId="{D6434BC6-57CB-41E9-84B7-64589EC2E0F9}"/>
          </ac:spMkLst>
        </pc:spChg>
        <pc:picChg chg="add">
          <ac:chgData name="Eleanor  Hunt" userId="b7191358-5b4d-4d68-95f0-97f2473c0240" providerId="ADAL" clId="{B7752145-632A-4EEA-8946-7BD4C0FD2331}" dt="2020-09-17T17:41:18.460" v="24"/>
          <ac:picMkLst>
            <pc:docMk/>
            <pc:sldMk cId="2050176062" sldId="650"/>
            <ac:picMk id="9" creationId="{395C4B0A-014E-46A7-B4A6-EF6FFA975957}"/>
          </ac:picMkLst>
        </pc:picChg>
        <pc:picChg chg="del">
          <ac:chgData name="Eleanor  Hunt" userId="b7191358-5b4d-4d68-95f0-97f2473c0240" providerId="ADAL" clId="{B7752145-632A-4EEA-8946-7BD4C0FD2331}" dt="2020-09-17T17:41:18.222" v="23" actId="478"/>
          <ac:picMkLst>
            <pc:docMk/>
            <pc:sldMk cId="2050176062" sldId="650"/>
            <ac:picMk id="3074" creationId="{00000000-0000-0000-0000-000000000000}"/>
          </ac:picMkLst>
        </pc:picChg>
      </pc:sldChg>
      <pc:sldChg chg="addSp modSp add del">
        <pc:chgData name="Eleanor  Hunt" userId="b7191358-5b4d-4d68-95f0-97f2473c0240" providerId="ADAL" clId="{B7752145-632A-4EEA-8946-7BD4C0FD2331}" dt="2020-09-17T17:47:13.006" v="118" actId="1076"/>
        <pc:sldMkLst>
          <pc:docMk/>
          <pc:sldMk cId="844459813" sldId="653"/>
        </pc:sldMkLst>
        <pc:spChg chg="mod">
          <ac:chgData name="Eleanor  Hunt" userId="b7191358-5b4d-4d68-95f0-97f2473c0240" providerId="ADAL" clId="{B7752145-632A-4EEA-8946-7BD4C0FD2331}" dt="2020-09-17T17:47:13.006" v="118" actId="1076"/>
          <ac:spMkLst>
            <pc:docMk/>
            <pc:sldMk cId="844459813" sldId="653"/>
            <ac:spMk id="3" creationId="{8E0ABF31-2EB9-404A-B5FC-DA06615D806C}"/>
          </ac:spMkLst>
        </pc:spChg>
        <pc:picChg chg="add">
          <ac:chgData name="Eleanor  Hunt" userId="b7191358-5b4d-4d68-95f0-97f2473c0240" providerId="ADAL" clId="{B7752145-632A-4EEA-8946-7BD4C0FD2331}" dt="2020-09-17T17:47:06.682" v="115"/>
          <ac:picMkLst>
            <pc:docMk/>
            <pc:sldMk cId="844459813" sldId="653"/>
            <ac:picMk id="4" creationId="{B27227B0-5878-4B09-A7DA-D54E14CB5DC6}"/>
          </ac:picMkLst>
        </pc:picChg>
      </pc:sldChg>
      <pc:sldChg chg="addSp delSp modSp add del">
        <pc:chgData name="Eleanor  Hunt" userId="b7191358-5b4d-4d68-95f0-97f2473c0240" providerId="ADAL" clId="{B7752145-632A-4EEA-8946-7BD4C0FD2331}" dt="2020-09-17T17:46:52.695" v="111"/>
        <pc:sldMkLst>
          <pc:docMk/>
          <pc:sldMk cId="1879237269" sldId="657"/>
        </pc:sldMkLst>
        <pc:spChg chg="mod">
          <ac:chgData name="Eleanor  Hunt" userId="b7191358-5b4d-4d68-95f0-97f2473c0240" providerId="ADAL" clId="{B7752145-632A-4EEA-8946-7BD4C0FD2331}" dt="2020-09-17T17:46:21.758" v="102" actId="1076"/>
          <ac:spMkLst>
            <pc:docMk/>
            <pc:sldMk cId="1879237269" sldId="657"/>
            <ac:spMk id="3" creationId="{F22653D2-6C54-4308-8228-8306BD00676C}"/>
          </ac:spMkLst>
        </pc:spChg>
        <pc:picChg chg="add">
          <ac:chgData name="Eleanor  Hunt" userId="b7191358-5b4d-4d68-95f0-97f2473c0240" providerId="ADAL" clId="{B7752145-632A-4EEA-8946-7BD4C0FD2331}" dt="2020-09-17T17:46:16.794" v="101"/>
          <ac:picMkLst>
            <pc:docMk/>
            <pc:sldMk cId="1879237269" sldId="657"/>
            <ac:picMk id="11" creationId="{97CE025A-F2C1-4618-B455-809BC41968EF}"/>
          </ac:picMkLst>
        </pc:picChg>
        <pc:picChg chg="add del">
          <ac:chgData name="Eleanor  Hunt" userId="b7191358-5b4d-4d68-95f0-97f2473c0240" providerId="ADAL" clId="{B7752145-632A-4EEA-8946-7BD4C0FD2331}" dt="2020-09-17T17:46:52.695" v="111"/>
          <ac:picMkLst>
            <pc:docMk/>
            <pc:sldMk cId="1879237269" sldId="657"/>
            <ac:picMk id="12" creationId="{9B23897F-8793-440B-9353-03D42580F152}"/>
          </ac:picMkLst>
        </pc:picChg>
      </pc:sldChg>
      <pc:sldChg chg="addSp delSp modSp add del">
        <pc:chgData name="Eleanor  Hunt" userId="b7191358-5b4d-4d68-95f0-97f2473c0240" providerId="ADAL" clId="{B7752145-632A-4EEA-8946-7BD4C0FD2331}" dt="2020-09-17T17:42:50.106" v="46" actId="1076"/>
        <pc:sldMkLst>
          <pc:docMk/>
          <pc:sldMk cId="3632884603" sldId="658"/>
        </pc:sldMkLst>
        <pc:spChg chg="mod">
          <ac:chgData name="Eleanor  Hunt" userId="b7191358-5b4d-4d68-95f0-97f2473c0240" providerId="ADAL" clId="{B7752145-632A-4EEA-8946-7BD4C0FD2331}" dt="2020-09-17T17:42:50.106" v="46" actId="1076"/>
          <ac:spMkLst>
            <pc:docMk/>
            <pc:sldMk cId="3632884603" sldId="658"/>
            <ac:spMk id="3" creationId="{2DAC455E-BF0F-4DE1-BF2E-D7718CFA0231}"/>
          </ac:spMkLst>
        </pc:spChg>
        <pc:picChg chg="add">
          <ac:chgData name="Eleanor  Hunt" userId="b7191358-5b4d-4d68-95f0-97f2473c0240" providerId="ADAL" clId="{B7752145-632A-4EEA-8946-7BD4C0FD2331}" dt="2020-09-17T17:42:40.385" v="43"/>
          <ac:picMkLst>
            <pc:docMk/>
            <pc:sldMk cId="3632884603" sldId="658"/>
            <ac:picMk id="5" creationId="{D92646A9-B640-4474-A2E8-206B5ED210AC}"/>
          </ac:picMkLst>
        </pc:picChg>
        <pc:picChg chg="del">
          <ac:chgData name="Eleanor  Hunt" userId="b7191358-5b4d-4d68-95f0-97f2473c0240" providerId="ADAL" clId="{B7752145-632A-4EEA-8946-7BD4C0FD2331}" dt="2020-09-17T17:42:40.218" v="42" actId="478"/>
          <ac:picMkLst>
            <pc:docMk/>
            <pc:sldMk cId="3632884603" sldId="658"/>
            <ac:picMk id="6" creationId="{00000000-0000-0000-0000-000000000000}"/>
          </ac:picMkLst>
        </pc:picChg>
      </pc:sldChg>
      <pc:sldChg chg="addSp modSp add del">
        <pc:chgData name="Eleanor  Hunt" userId="b7191358-5b4d-4d68-95f0-97f2473c0240" providerId="ADAL" clId="{B7752145-632A-4EEA-8946-7BD4C0FD2331}" dt="2020-09-17T17:44:41.289" v="72" actId="1076"/>
        <pc:sldMkLst>
          <pc:docMk/>
          <pc:sldMk cId="1191964988" sldId="659"/>
        </pc:sldMkLst>
        <pc:spChg chg="mod">
          <ac:chgData name="Eleanor  Hunt" userId="b7191358-5b4d-4d68-95f0-97f2473c0240" providerId="ADAL" clId="{B7752145-632A-4EEA-8946-7BD4C0FD2331}" dt="2020-09-17T17:44:41.289" v="72" actId="1076"/>
          <ac:spMkLst>
            <pc:docMk/>
            <pc:sldMk cId="1191964988" sldId="659"/>
            <ac:spMk id="3" creationId="{13F96CCD-1DD4-4FA4-A624-2136B0D939E0}"/>
          </ac:spMkLst>
        </pc:spChg>
        <pc:picChg chg="add">
          <ac:chgData name="Eleanor  Hunt" userId="b7191358-5b4d-4d68-95f0-97f2473c0240" providerId="ADAL" clId="{B7752145-632A-4EEA-8946-7BD4C0FD2331}" dt="2020-09-17T17:44:31.116" v="68"/>
          <ac:picMkLst>
            <pc:docMk/>
            <pc:sldMk cId="1191964988" sldId="659"/>
            <ac:picMk id="4" creationId="{78373A70-A510-4F5C-8BA7-487663F6C07E}"/>
          </ac:picMkLst>
        </pc:picChg>
      </pc:sldChg>
      <pc:sldChg chg="addSp delSp modSp add del">
        <pc:chgData name="Eleanor  Hunt" userId="b7191358-5b4d-4d68-95f0-97f2473c0240" providerId="ADAL" clId="{B7752145-632A-4EEA-8946-7BD4C0FD2331}" dt="2020-09-17T17:42:07.558" v="30" actId="1076"/>
        <pc:sldMkLst>
          <pc:docMk/>
          <pc:sldMk cId="2515805351" sldId="660"/>
        </pc:sldMkLst>
        <pc:spChg chg="mod">
          <ac:chgData name="Eleanor  Hunt" userId="b7191358-5b4d-4d68-95f0-97f2473c0240" providerId="ADAL" clId="{B7752145-632A-4EEA-8946-7BD4C0FD2331}" dt="2020-09-17T17:42:03.895" v="29" actId="1076"/>
          <ac:spMkLst>
            <pc:docMk/>
            <pc:sldMk cId="2515805351" sldId="660"/>
            <ac:spMk id="3" creationId="{0A1ABEE2-E8E0-4C65-B9F4-3F7C29BF1CE2}"/>
          </ac:spMkLst>
        </pc:spChg>
        <pc:graphicFrameChg chg="mod">
          <ac:chgData name="Eleanor  Hunt" userId="b7191358-5b4d-4d68-95f0-97f2473c0240" providerId="ADAL" clId="{B7752145-632A-4EEA-8946-7BD4C0FD2331}" dt="2020-09-17T17:42:07.558" v="30" actId="1076"/>
          <ac:graphicFrameMkLst>
            <pc:docMk/>
            <pc:sldMk cId="2515805351" sldId="660"/>
            <ac:graphicFrameMk id="9" creationId="{E4E75B06-078C-4FEE-ADD1-A3E5DA35841A}"/>
          </ac:graphicFrameMkLst>
        </pc:graphicFrameChg>
        <pc:picChg chg="add">
          <ac:chgData name="Eleanor  Hunt" userId="b7191358-5b4d-4d68-95f0-97f2473c0240" providerId="ADAL" clId="{B7752145-632A-4EEA-8946-7BD4C0FD2331}" dt="2020-09-17T17:41:59.428" v="28"/>
          <ac:picMkLst>
            <pc:docMk/>
            <pc:sldMk cId="2515805351" sldId="660"/>
            <ac:picMk id="5" creationId="{A5B00DF1-5F72-407E-A04B-F6A3BD8DEEEF}"/>
          </ac:picMkLst>
        </pc:picChg>
        <pc:picChg chg="del">
          <ac:chgData name="Eleanor  Hunt" userId="b7191358-5b4d-4d68-95f0-97f2473c0240" providerId="ADAL" clId="{B7752145-632A-4EEA-8946-7BD4C0FD2331}" dt="2020-09-17T17:41:57.905" v="27" actId="478"/>
          <ac:picMkLst>
            <pc:docMk/>
            <pc:sldMk cId="2515805351" sldId="660"/>
            <ac:picMk id="4098" creationId="{00000000-0000-0000-0000-000000000000}"/>
          </ac:picMkLst>
        </pc:picChg>
      </pc:sldChg>
      <pc:sldChg chg="addSp delSp modSp add del">
        <pc:chgData name="Eleanor  Hunt" userId="b7191358-5b4d-4d68-95f0-97f2473c0240" providerId="ADAL" clId="{B7752145-632A-4EEA-8946-7BD4C0FD2331}" dt="2020-09-17T17:42:27.336" v="37" actId="1076"/>
        <pc:sldMkLst>
          <pc:docMk/>
          <pc:sldMk cId="1031616353" sldId="663"/>
        </pc:sldMkLst>
        <pc:spChg chg="mod">
          <ac:chgData name="Eleanor  Hunt" userId="b7191358-5b4d-4d68-95f0-97f2473c0240" providerId="ADAL" clId="{B7752145-632A-4EEA-8946-7BD4C0FD2331}" dt="2020-09-17T17:42:19.328" v="34" actId="1076"/>
          <ac:spMkLst>
            <pc:docMk/>
            <pc:sldMk cId="1031616353" sldId="663"/>
            <ac:spMk id="3" creationId="{CC3953FC-A6CE-4708-A77C-C80C48B5DB39}"/>
          </ac:spMkLst>
        </pc:spChg>
        <pc:spChg chg="mod">
          <ac:chgData name="Eleanor  Hunt" userId="b7191358-5b4d-4d68-95f0-97f2473c0240" providerId="ADAL" clId="{B7752145-632A-4EEA-8946-7BD4C0FD2331}" dt="2020-09-17T17:42:22.927" v="35" actId="1076"/>
          <ac:spMkLst>
            <pc:docMk/>
            <pc:sldMk cId="1031616353" sldId="663"/>
            <ac:spMk id="9" creationId="{02E46D58-BF91-4B0A-8C56-AE9F119A4784}"/>
          </ac:spMkLst>
        </pc:spChg>
        <pc:picChg chg="add">
          <ac:chgData name="Eleanor  Hunt" userId="b7191358-5b4d-4d68-95f0-97f2473c0240" providerId="ADAL" clId="{B7752145-632A-4EEA-8946-7BD4C0FD2331}" dt="2020-09-17T17:42:12.620" v="32"/>
          <ac:picMkLst>
            <pc:docMk/>
            <pc:sldMk cId="1031616353" sldId="663"/>
            <ac:picMk id="7" creationId="{DE9B01A4-418F-49AC-8F87-7CC73F9FA611}"/>
          </ac:picMkLst>
        </pc:picChg>
        <pc:picChg chg="mod">
          <ac:chgData name="Eleanor  Hunt" userId="b7191358-5b4d-4d68-95f0-97f2473c0240" providerId="ADAL" clId="{B7752145-632A-4EEA-8946-7BD4C0FD2331}" dt="2020-09-17T17:42:27.336" v="37" actId="1076"/>
          <ac:picMkLst>
            <pc:docMk/>
            <pc:sldMk cId="1031616353" sldId="663"/>
            <ac:picMk id="5122" creationId="{00000000-0000-0000-0000-000000000000}"/>
          </ac:picMkLst>
        </pc:picChg>
        <pc:picChg chg="del">
          <ac:chgData name="Eleanor  Hunt" userId="b7191358-5b4d-4d68-95f0-97f2473c0240" providerId="ADAL" clId="{B7752145-632A-4EEA-8946-7BD4C0FD2331}" dt="2020-09-17T17:42:12.179" v="31" actId="478"/>
          <ac:picMkLst>
            <pc:docMk/>
            <pc:sldMk cId="1031616353" sldId="663"/>
            <ac:picMk id="5124" creationId="{00000000-0000-0000-0000-000000000000}"/>
          </ac:picMkLst>
        </pc:picChg>
      </pc:sldChg>
      <pc:sldChg chg="addSp modSp add del">
        <pc:chgData name="Eleanor  Hunt" userId="b7191358-5b4d-4d68-95f0-97f2473c0240" providerId="ADAL" clId="{B7752145-632A-4EEA-8946-7BD4C0FD2331}" dt="2020-09-17T17:47:52.975" v="128" actId="1076"/>
        <pc:sldMkLst>
          <pc:docMk/>
          <pc:sldMk cId="2462031301" sldId="669"/>
        </pc:sldMkLst>
        <pc:picChg chg="mod">
          <ac:chgData name="Eleanor  Hunt" userId="b7191358-5b4d-4d68-95f0-97f2473c0240" providerId="ADAL" clId="{B7752145-632A-4EEA-8946-7BD4C0FD2331}" dt="2020-09-17T17:47:52.975" v="128" actId="1076"/>
          <ac:picMkLst>
            <pc:docMk/>
            <pc:sldMk cId="2462031301" sldId="669"/>
            <ac:picMk id="6" creationId="{57DC2DB0-51EE-4991-8B18-5082B0EDAF35}"/>
          </ac:picMkLst>
        </pc:picChg>
        <pc:picChg chg="add">
          <ac:chgData name="Eleanor  Hunt" userId="b7191358-5b4d-4d68-95f0-97f2473c0240" providerId="ADAL" clId="{B7752145-632A-4EEA-8946-7BD4C0FD2331}" dt="2020-09-17T17:47:48.719" v="127"/>
          <ac:picMkLst>
            <pc:docMk/>
            <pc:sldMk cId="2462031301" sldId="669"/>
            <ac:picMk id="9" creationId="{7180FAC4-1232-43FD-8AB0-65FAEC61C617}"/>
          </ac:picMkLst>
        </pc:picChg>
      </pc:sldChg>
      <pc:sldChg chg="addSp modSp add del">
        <pc:chgData name="Eleanor  Hunt" userId="b7191358-5b4d-4d68-95f0-97f2473c0240" providerId="ADAL" clId="{B7752145-632A-4EEA-8946-7BD4C0FD2331}" dt="2020-09-17T17:47:41.278" v="126" actId="1076"/>
        <pc:sldMkLst>
          <pc:docMk/>
          <pc:sldMk cId="3200843668" sldId="673"/>
        </pc:sldMkLst>
        <pc:spChg chg="mod">
          <ac:chgData name="Eleanor  Hunt" userId="b7191358-5b4d-4d68-95f0-97f2473c0240" providerId="ADAL" clId="{B7752145-632A-4EEA-8946-7BD4C0FD2331}" dt="2020-09-17T17:47:32.517" v="123" actId="1076"/>
          <ac:spMkLst>
            <pc:docMk/>
            <pc:sldMk cId="3200843668" sldId="673"/>
            <ac:spMk id="3" creationId="{8E0ABF31-2EB9-404A-B5FC-DA06615D806C}"/>
          </ac:spMkLst>
        </pc:spChg>
        <pc:graphicFrameChg chg="mod modGraphic">
          <ac:chgData name="Eleanor  Hunt" userId="b7191358-5b4d-4d68-95f0-97f2473c0240" providerId="ADAL" clId="{B7752145-632A-4EEA-8946-7BD4C0FD2331}" dt="2020-09-17T17:47:41.278" v="126" actId="1076"/>
          <ac:graphicFrameMkLst>
            <pc:docMk/>
            <pc:sldMk cId="3200843668" sldId="673"/>
            <ac:graphicFrameMk id="6" creationId="{DA6A4AE2-25D4-4162-853D-18B0DCAE09AE}"/>
          </ac:graphicFrameMkLst>
        </pc:graphicFrameChg>
        <pc:picChg chg="add">
          <ac:chgData name="Eleanor  Hunt" userId="b7191358-5b4d-4d68-95f0-97f2473c0240" providerId="ADAL" clId="{B7752145-632A-4EEA-8946-7BD4C0FD2331}" dt="2020-09-17T17:47:21.054" v="120"/>
          <ac:picMkLst>
            <pc:docMk/>
            <pc:sldMk cId="3200843668" sldId="673"/>
            <ac:picMk id="4" creationId="{23D2DD5E-1478-4948-92C6-5C53F7EC2363}"/>
          </ac:picMkLst>
        </pc:picChg>
      </pc:sldChg>
      <pc:sldChg chg="addSp delSp modSp add del">
        <pc:chgData name="Eleanor  Hunt" userId="b7191358-5b4d-4d68-95f0-97f2473c0240" providerId="ADAL" clId="{B7752145-632A-4EEA-8946-7BD4C0FD2331}" dt="2020-09-17T17:43:20.105" v="52" actId="255"/>
        <pc:sldMkLst>
          <pc:docMk/>
          <pc:sldMk cId="598433559" sldId="674"/>
        </pc:sldMkLst>
        <pc:spChg chg="mod">
          <ac:chgData name="Eleanor  Hunt" userId="b7191358-5b4d-4d68-95f0-97f2473c0240" providerId="ADAL" clId="{B7752145-632A-4EEA-8946-7BD4C0FD2331}" dt="2020-09-17T17:43:20.105" v="52" actId="255"/>
          <ac:spMkLst>
            <pc:docMk/>
            <pc:sldMk cId="598433559" sldId="674"/>
            <ac:spMk id="2" creationId="{00000000-0000-0000-0000-000000000000}"/>
          </ac:spMkLst>
        </pc:spChg>
        <pc:spChg chg="mod">
          <ac:chgData name="Eleanor  Hunt" userId="b7191358-5b4d-4d68-95f0-97f2473c0240" providerId="ADAL" clId="{B7752145-632A-4EEA-8946-7BD4C0FD2331}" dt="2020-09-17T17:43:01.680" v="49" actId="1076"/>
          <ac:spMkLst>
            <pc:docMk/>
            <pc:sldMk cId="598433559" sldId="674"/>
            <ac:spMk id="3" creationId="{00000000-0000-0000-0000-000000000000}"/>
          </ac:spMkLst>
        </pc:spChg>
        <pc:picChg chg="del">
          <ac:chgData name="Eleanor  Hunt" userId="b7191358-5b4d-4d68-95f0-97f2473c0240" providerId="ADAL" clId="{B7752145-632A-4EEA-8946-7BD4C0FD2331}" dt="2020-09-17T17:42:56.020" v="47" actId="478"/>
          <ac:picMkLst>
            <pc:docMk/>
            <pc:sldMk cId="598433559" sldId="674"/>
            <ac:picMk id="4" creationId="{00000000-0000-0000-0000-000000000000}"/>
          </ac:picMkLst>
        </pc:picChg>
        <pc:picChg chg="add">
          <ac:chgData name="Eleanor  Hunt" userId="b7191358-5b4d-4d68-95f0-97f2473c0240" providerId="ADAL" clId="{B7752145-632A-4EEA-8946-7BD4C0FD2331}" dt="2020-09-17T17:42:56.461" v="48"/>
          <ac:picMkLst>
            <pc:docMk/>
            <pc:sldMk cId="598433559" sldId="674"/>
            <ac:picMk id="5" creationId="{B98038C8-870B-403A-9851-E11B23EDD6EC}"/>
          </ac:picMkLst>
        </pc:picChg>
      </pc:sldChg>
    </pc:docChg>
  </pc:docChgLst>
  <pc:docChgLst>
    <pc:chgData name="Eleanor Hunt" userId="S::eleanor.hunt1@england.nhs.uk::b7191358-5b4d-4d68-95f0-97f2473c0240" providerId="AD" clId="Web-{216F7498-7B53-6DFC-6009-710A060FD400}"/>
    <pc:docChg chg="modSld">
      <pc:chgData name="Eleanor Hunt" userId="S::eleanor.hunt1@england.nhs.uk::b7191358-5b4d-4d68-95f0-97f2473c0240" providerId="AD" clId="Web-{216F7498-7B53-6DFC-6009-710A060FD400}" dt="2020-09-04T13:45:02.111" v="45"/>
      <pc:docMkLst>
        <pc:docMk/>
      </pc:docMkLst>
      <pc:sldChg chg="modSp">
        <pc:chgData name="Eleanor Hunt" userId="S::eleanor.hunt1@england.nhs.uk::b7191358-5b4d-4d68-95f0-97f2473c0240" providerId="AD" clId="Web-{216F7498-7B53-6DFC-6009-710A060FD400}" dt="2020-09-04T13:45:02.111" v="45"/>
        <pc:sldMkLst>
          <pc:docMk/>
          <pc:sldMk cId="1343204884" sldId="307"/>
        </pc:sldMkLst>
        <pc:graphicFrameChg chg="mod modGraphic">
          <ac:chgData name="Eleanor Hunt" userId="S::eleanor.hunt1@england.nhs.uk::b7191358-5b4d-4d68-95f0-97f2473c0240" providerId="AD" clId="Web-{216F7498-7B53-6DFC-6009-710A060FD400}" dt="2020-09-04T13:45:02.111" v="45"/>
          <ac:graphicFrameMkLst>
            <pc:docMk/>
            <pc:sldMk cId="1343204884" sldId="307"/>
            <ac:graphicFrameMk id="4" creationId="{235987A3-9AD7-49D4-B112-3E3F51C68B78}"/>
          </ac:graphicFrameMkLst>
        </pc:graphicFrameChg>
      </pc:sldChg>
    </pc:docChg>
  </pc:docChgLst>
  <pc:docChgLst>
    <pc:chgData name="Eleanor Hunt" userId="S::eleanor.hunt1@england.nhs.uk::b7191358-5b4d-4d68-95f0-97f2473c0240" providerId="AD" clId="Web-{3D665596-83E2-9BE3-C146-94178FE8DE0E}"/>
    <pc:docChg chg="modSld">
      <pc:chgData name="Eleanor Hunt" userId="S::eleanor.hunt1@england.nhs.uk::b7191358-5b4d-4d68-95f0-97f2473c0240" providerId="AD" clId="Web-{3D665596-83E2-9BE3-C146-94178FE8DE0E}" dt="2020-09-09T14:06:35.929" v="298" actId="20577"/>
      <pc:docMkLst>
        <pc:docMk/>
      </pc:docMkLst>
      <pc:sldChg chg="modSp">
        <pc:chgData name="Eleanor Hunt" userId="S::eleanor.hunt1@england.nhs.uk::b7191358-5b4d-4d68-95f0-97f2473c0240" providerId="AD" clId="Web-{3D665596-83E2-9BE3-C146-94178FE8DE0E}" dt="2020-09-09T14:06:35.929" v="298" actId="20577"/>
        <pc:sldMkLst>
          <pc:docMk/>
          <pc:sldMk cId="1343204884" sldId="307"/>
        </pc:sldMkLst>
        <pc:spChg chg="mod">
          <ac:chgData name="Eleanor Hunt" userId="S::eleanor.hunt1@england.nhs.uk::b7191358-5b4d-4d68-95f0-97f2473c0240" providerId="AD" clId="Web-{3D665596-83E2-9BE3-C146-94178FE8DE0E}" dt="2020-09-09T14:06:35.929" v="298" actId="20577"/>
          <ac:spMkLst>
            <pc:docMk/>
            <pc:sldMk cId="1343204884" sldId="307"/>
            <ac:spMk id="2" creationId="{8BE05DF2-73B3-4060-AD84-64BA3B33E809}"/>
          </ac:spMkLst>
        </pc:spChg>
        <pc:spChg chg="mod">
          <ac:chgData name="Eleanor Hunt" userId="S::eleanor.hunt1@england.nhs.uk::b7191358-5b4d-4d68-95f0-97f2473c0240" providerId="AD" clId="Web-{3D665596-83E2-9BE3-C146-94178FE8DE0E}" dt="2020-09-09T14:06:17.648" v="288" actId="1076"/>
          <ac:spMkLst>
            <pc:docMk/>
            <pc:sldMk cId="1343204884" sldId="307"/>
            <ac:spMk id="3" creationId="{3D981173-088C-492F-9FA2-5B5802D34BE8}"/>
          </ac:spMkLst>
        </pc:spChg>
        <pc:graphicFrameChg chg="mod modGraphic">
          <ac:chgData name="Eleanor Hunt" userId="S::eleanor.hunt1@england.nhs.uk::b7191358-5b4d-4d68-95f0-97f2473c0240" providerId="AD" clId="Web-{3D665596-83E2-9BE3-C146-94178FE8DE0E}" dt="2020-09-09T14:06:14.804" v="287" actId="1076"/>
          <ac:graphicFrameMkLst>
            <pc:docMk/>
            <pc:sldMk cId="1343204884" sldId="307"/>
            <ac:graphicFrameMk id="4" creationId="{235987A3-9AD7-49D4-B112-3E3F51C68B78}"/>
          </ac:graphicFrameMkLst>
        </pc:graphicFrameChg>
      </pc:sldChg>
    </pc:docChg>
  </pc:docChgLst>
  <pc:docChgLst>
    <pc:chgData name="Eleanor Hunt" userId="S::eleanor.hunt1@england.nhs.uk::b7191358-5b4d-4d68-95f0-97f2473c0240" providerId="AD" clId="Web-{6ED85D4D-A649-0484-4D29-D672D77FB372}"/>
    <pc:docChg chg="modSld">
      <pc:chgData name="Eleanor Hunt" userId="S::eleanor.hunt1@england.nhs.uk::b7191358-5b4d-4d68-95f0-97f2473c0240" providerId="AD" clId="Web-{6ED85D4D-A649-0484-4D29-D672D77FB372}" dt="2020-09-11T07:05:59.089" v="123"/>
      <pc:docMkLst>
        <pc:docMk/>
      </pc:docMkLst>
      <pc:sldChg chg="modSp">
        <pc:chgData name="Eleanor Hunt" userId="S::eleanor.hunt1@england.nhs.uk::b7191358-5b4d-4d68-95f0-97f2473c0240" providerId="AD" clId="Web-{6ED85D4D-A649-0484-4D29-D672D77FB372}" dt="2020-09-11T07:05:59.089" v="123"/>
        <pc:sldMkLst>
          <pc:docMk/>
          <pc:sldMk cId="1343204884" sldId="307"/>
        </pc:sldMkLst>
        <pc:graphicFrameChg chg="mod modGraphic">
          <ac:chgData name="Eleanor Hunt" userId="S::eleanor.hunt1@england.nhs.uk::b7191358-5b4d-4d68-95f0-97f2473c0240" providerId="AD" clId="Web-{6ED85D4D-A649-0484-4D29-D672D77FB372}" dt="2020-09-11T07:05:59.089" v="123"/>
          <ac:graphicFrameMkLst>
            <pc:docMk/>
            <pc:sldMk cId="1343204884" sldId="307"/>
            <ac:graphicFrameMk id="4" creationId="{235987A3-9AD7-49D4-B112-3E3F51C68B7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Lst>
  <dgm:cxnLst>
    <dgm:cxn modelId="{067849E7-D842-4B86-9040-B8A05EC50E93}" type="presOf" srcId="{1808E42C-9FDC-4F8A-91C7-294EFAB744BF}" destId="{FAC16174-C3C3-4983-89FF-53C370CD62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5DB70-9164-47E7-8E97-7050875CA538}"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GB"/>
        </a:p>
      </dgm:t>
    </dgm:pt>
    <dgm:pt modelId="{8D5129BF-1B23-4B79-ABCF-C2A1B207198C}">
      <dgm:prSet phldrT="[Text]" custT="1"/>
      <dgm:spPr>
        <a:noFill/>
        <a:ln w="76200">
          <a:solidFill>
            <a:srgbClr val="0072CE"/>
          </a:solidFill>
        </a:ln>
      </dgm:spPr>
      <dgm: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GB" sz="2000" b="1" kern="1200" dirty="0">
              <a:latin typeface="Arial" panose="020B0604020202020204" pitchFamily="34" charset="0"/>
              <a:cs typeface="Arial" panose="020B0604020202020204" pitchFamily="34" charset="0"/>
            </a:rPr>
            <a:t>Importance of quality of life  outcomes</a:t>
          </a:r>
          <a:endParaRPr lang="en-GB" sz="2000" kern="1200" dirty="0">
            <a:latin typeface="Arial" panose="020B0604020202020204" pitchFamily="34" charset="0"/>
            <a:cs typeface="Arial" panose="020B0604020202020204" pitchFamily="34" charset="0"/>
          </a:endParaRPr>
        </a:p>
      </dgm:t>
    </dgm:pt>
    <dgm:pt modelId="{8FAFE322-050A-4975-B556-C6D0852A97AD}" type="parTrans" cxnId="{F8625ABF-7F95-40E7-87C0-06C13AA4DF45}">
      <dgm:prSet/>
      <dgm:spPr/>
      <dgm:t>
        <a:bodyPr/>
        <a:lstStyle/>
        <a:p>
          <a:endParaRPr lang="en-GB">
            <a:latin typeface="Arial" panose="020B0604020202020204" pitchFamily="34" charset="0"/>
            <a:cs typeface="Arial" panose="020B0604020202020204" pitchFamily="34" charset="0"/>
          </a:endParaRPr>
        </a:p>
      </dgm:t>
    </dgm:pt>
    <dgm:pt modelId="{D8F3CB01-AC52-4CF3-A28C-3B298FD00710}" type="sibTrans" cxnId="{F8625ABF-7F95-40E7-87C0-06C13AA4DF45}">
      <dgm:prSet/>
      <dgm:spPr/>
      <dgm:t>
        <a:bodyPr/>
        <a:lstStyle/>
        <a:p>
          <a:endParaRPr lang="en-GB">
            <a:latin typeface="Arial" panose="020B0604020202020204" pitchFamily="34" charset="0"/>
            <a:cs typeface="Arial" panose="020B0604020202020204" pitchFamily="34" charset="0"/>
          </a:endParaRPr>
        </a:p>
      </dgm:t>
    </dgm:pt>
    <dgm:pt modelId="{64065115-78B9-4C75-9E7B-76EC66FCFC16}">
      <dgm:prSet custT="1"/>
      <dgm:spPr>
        <a:noFill/>
        <a:ln w="76200">
          <a:solidFill>
            <a:srgbClr val="0072CE"/>
          </a:solidFill>
        </a:ln>
      </dgm:spPr>
      <dgm:t>
        <a:bodyPr/>
        <a:lstStyle/>
        <a:p>
          <a:pPr algn="ctr">
            <a:buFont typeface="Symbol" panose="05050102010706020507" pitchFamily="18" charset="2"/>
            <a:buNone/>
          </a:pPr>
          <a:r>
            <a:rPr lang="en-GB" sz="2000" b="1" dirty="0">
              <a:latin typeface="Arial" panose="020B0604020202020204" pitchFamily="34" charset="0"/>
              <a:cs typeface="Arial" panose="020B0604020202020204" pitchFamily="34" charset="0"/>
            </a:rPr>
            <a:t>Empower patients</a:t>
          </a:r>
        </a:p>
      </dgm:t>
    </dgm:pt>
    <dgm:pt modelId="{E2613469-5A53-40EA-AFA3-844EEFC90AE9}" type="parTrans" cxnId="{13A18859-3F3C-46B8-A7A0-234731500789}">
      <dgm:prSet/>
      <dgm:spPr/>
      <dgm:t>
        <a:bodyPr/>
        <a:lstStyle/>
        <a:p>
          <a:endParaRPr lang="en-GB">
            <a:latin typeface="Arial" panose="020B0604020202020204" pitchFamily="34" charset="0"/>
            <a:cs typeface="Arial" panose="020B0604020202020204" pitchFamily="34" charset="0"/>
          </a:endParaRPr>
        </a:p>
      </dgm:t>
    </dgm:pt>
    <dgm:pt modelId="{07AF68F2-2CDB-4CA5-B2C3-9D91E9F4CE73}" type="sibTrans" cxnId="{13A18859-3F3C-46B8-A7A0-234731500789}">
      <dgm:prSet/>
      <dgm:spPr/>
      <dgm:t>
        <a:bodyPr/>
        <a:lstStyle/>
        <a:p>
          <a:endParaRPr lang="en-GB">
            <a:latin typeface="Arial" panose="020B0604020202020204" pitchFamily="34" charset="0"/>
            <a:cs typeface="Arial" panose="020B0604020202020204" pitchFamily="34" charset="0"/>
          </a:endParaRPr>
        </a:p>
      </dgm:t>
    </dgm:pt>
    <dgm:pt modelId="{4B96E42B-DFD8-40BD-A901-05A1828DEF4F}">
      <dgm:prSet custT="1"/>
      <dgm:spPr>
        <a:noFill/>
        <a:ln w="76200">
          <a:solidFill>
            <a:srgbClr val="0072CE"/>
          </a:solidFill>
        </a:ln>
      </dgm:spPr>
      <dgm:t>
        <a:bodyPr/>
        <a:lstStyle/>
        <a:p>
          <a:pPr algn="ctr">
            <a:buFont typeface="Symbol" panose="05050102010706020507" pitchFamily="18" charset="2"/>
            <a:buNone/>
          </a:pPr>
          <a:r>
            <a:rPr lang="en-GB" sz="2000" b="1" dirty="0">
              <a:latin typeface="Arial" panose="020B0604020202020204" pitchFamily="34" charset="0"/>
              <a:cs typeface="Arial" panose="020B0604020202020204" pitchFamily="34" charset="0"/>
            </a:rPr>
            <a:t>Guide the national cancer programme – priority setting, managing the impact of cancer</a:t>
          </a:r>
          <a:endParaRPr lang="en-GB" sz="2000" b="0" dirty="0">
            <a:latin typeface="Arial" panose="020B0604020202020204" pitchFamily="34" charset="0"/>
            <a:cs typeface="Arial" panose="020B0604020202020204" pitchFamily="34" charset="0"/>
          </a:endParaRPr>
        </a:p>
      </dgm:t>
    </dgm:pt>
    <dgm:pt modelId="{4678BD34-FD62-4EA8-946C-23C6BAD94D42}" type="parTrans" cxnId="{99F4E8D2-4B4F-4D9D-8473-79BBEE3CF8F4}">
      <dgm:prSet/>
      <dgm:spPr/>
      <dgm:t>
        <a:bodyPr/>
        <a:lstStyle/>
        <a:p>
          <a:endParaRPr lang="en-GB">
            <a:latin typeface="Arial" panose="020B0604020202020204" pitchFamily="34" charset="0"/>
            <a:cs typeface="Arial" panose="020B0604020202020204" pitchFamily="34" charset="0"/>
          </a:endParaRPr>
        </a:p>
      </dgm:t>
    </dgm:pt>
    <dgm:pt modelId="{51983DA9-26FC-4ECF-B5B4-CC2FE9062EDF}" type="sibTrans" cxnId="{99F4E8D2-4B4F-4D9D-8473-79BBEE3CF8F4}">
      <dgm:prSet/>
      <dgm:spPr/>
      <dgm:t>
        <a:bodyPr/>
        <a:lstStyle/>
        <a:p>
          <a:endParaRPr lang="en-GB">
            <a:latin typeface="Arial" panose="020B0604020202020204" pitchFamily="34" charset="0"/>
            <a:cs typeface="Arial" panose="020B0604020202020204" pitchFamily="34" charset="0"/>
          </a:endParaRPr>
        </a:p>
      </dgm:t>
    </dgm:pt>
    <dgm:pt modelId="{D0657175-7129-45C2-A2FD-EBE326FC40D8}">
      <dgm:prSet custT="1"/>
      <dgm:spPr>
        <a:noFill/>
        <a:ln w="76200">
          <a:solidFill>
            <a:srgbClr val="0072CE"/>
          </a:solidFill>
        </a:ln>
      </dgm:spPr>
      <dgm:t>
        <a:bodyPr/>
        <a:lstStyle/>
        <a:p>
          <a:pPr>
            <a:buFont typeface="Symbol" panose="05050102010706020507" pitchFamily="18" charset="2"/>
            <a:buNone/>
          </a:pPr>
          <a:r>
            <a:rPr lang="en-GB" sz="2000" b="1" dirty="0">
              <a:latin typeface="Arial" panose="020B0604020202020204" pitchFamily="34" charset="0"/>
              <a:cs typeface="Arial" panose="020B0604020202020204" pitchFamily="34" charset="0"/>
            </a:rPr>
            <a:t>Prompt improvement discussions at a Cancer Alliance, commissioner and provider level</a:t>
          </a:r>
          <a:endParaRPr lang="en-GB" sz="2000" b="0" dirty="0">
            <a:latin typeface="Arial" panose="020B0604020202020204" pitchFamily="34" charset="0"/>
            <a:cs typeface="Arial" panose="020B0604020202020204" pitchFamily="34" charset="0"/>
          </a:endParaRPr>
        </a:p>
      </dgm:t>
    </dgm:pt>
    <dgm:pt modelId="{F3E2DCB0-1226-49B1-AB19-1E2F1FFECC50}" type="parTrans" cxnId="{5F6C4E73-D745-4BAB-9F81-1EC7EEF96131}">
      <dgm:prSet/>
      <dgm:spPr/>
      <dgm:t>
        <a:bodyPr/>
        <a:lstStyle/>
        <a:p>
          <a:endParaRPr lang="en-GB"/>
        </a:p>
      </dgm:t>
    </dgm:pt>
    <dgm:pt modelId="{D5CBE22A-0687-46B7-9791-E500D8B7BAF4}" type="sibTrans" cxnId="{5F6C4E73-D745-4BAB-9F81-1EC7EEF96131}">
      <dgm:prSet/>
      <dgm:spPr/>
      <dgm:t>
        <a:bodyPr/>
        <a:lstStyle/>
        <a:p>
          <a:endParaRPr lang="en-GB"/>
        </a:p>
      </dgm:t>
    </dgm:pt>
    <dgm:pt modelId="{0968CEE8-EBBD-4F3B-921B-4110F10513D1}" type="pres">
      <dgm:prSet presAssocID="{41C5DB70-9164-47E7-8E97-7050875CA538}" presName="diagram" presStyleCnt="0">
        <dgm:presLayoutVars>
          <dgm:dir/>
          <dgm:resizeHandles val="exact"/>
        </dgm:presLayoutVars>
      </dgm:prSet>
      <dgm:spPr/>
      <dgm:t>
        <a:bodyPr/>
        <a:lstStyle/>
        <a:p>
          <a:endParaRPr lang="en-GB"/>
        </a:p>
      </dgm:t>
    </dgm:pt>
    <dgm:pt modelId="{0DBAD400-ECD3-4249-AEC3-2B0128DC1C0B}" type="pres">
      <dgm:prSet presAssocID="{8D5129BF-1B23-4B79-ABCF-C2A1B207198C}" presName="node" presStyleLbl="node1" presStyleIdx="0" presStyleCnt="4" custLinFactNeighborX="-1224" custLinFactNeighborY="6771">
        <dgm:presLayoutVars>
          <dgm:bulletEnabled val="1"/>
        </dgm:presLayoutVars>
      </dgm:prSet>
      <dgm:spPr/>
      <dgm:t>
        <a:bodyPr/>
        <a:lstStyle/>
        <a:p>
          <a:endParaRPr lang="en-GB"/>
        </a:p>
      </dgm:t>
    </dgm:pt>
    <dgm:pt modelId="{DA8319AB-3EB0-4855-B90F-D631D81811AE}" type="pres">
      <dgm:prSet presAssocID="{D8F3CB01-AC52-4CF3-A28C-3B298FD00710}" presName="sibTrans" presStyleCnt="0"/>
      <dgm:spPr/>
    </dgm:pt>
    <dgm:pt modelId="{5CC76E45-F99F-40A1-95F3-852A17E2BB83}" type="pres">
      <dgm:prSet presAssocID="{4B96E42B-DFD8-40BD-A901-05A1828DEF4F}" presName="node" presStyleLbl="node1" presStyleIdx="1" presStyleCnt="4" custScaleY="100032" custLinFactNeighborX="1224" custLinFactNeighborY="6631">
        <dgm:presLayoutVars>
          <dgm:bulletEnabled val="1"/>
        </dgm:presLayoutVars>
      </dgm:prSet>
      <dgm:spPr/>
      <dgm:t>
        <a:bodyPr/>
        <a:lstStyle/>
        <a:p>
          <a:endParaRPr lang="en-GB"/>
        </a:p>
      </dgm:t>
    </dgm:pt>
    <dgm:pt modelId="{692DFEFB-F196-46C1-84EC-4F68DC7D89A0}" type="pres">
      <dgm:prSet presAssocID="{51983DA9-26FC-4ECF-B5B4-CC2FE9062EDF}" presName="sibTrans" presStyleCnt="0"/>
      <dgm:spPr/>
    </dgm:pt>
    <dgm:pt modelId="{3FF237FE-51CF-42C6-AF19-5D46D8D038D3}" type="pres">
      <dgm:prSet presAssocID="{64065115-78B9-4C75-9E7B-76EC66FCFC16}" presName="node" presStyleLbl="node1" presStyleIdx="2" presStyleCnt="4" custLinFactX="11224" custLinFactNeighborX="100000" custLinFactNeighborY="62">
        <dgm:presLayoutVars>
          <dgm:bulletEnabled val="1"/>
        </dgm:presLayoutVars>
      </dgm:prSet>
      <dgm:spPr/>
      <dgm:t>
        <a:bodyPr/>
        <a:lstStyle/>
        <a:p>
          <a:endParaRPr lang="en-GB"/>
        </a:p>
      </dgm:t>
    </dgm:pt>
    <dgm:pt modelId="{6236A638-8A87-4906-879E-EB7BC508F52D}" type="pres">
      <dgm:prSet presAssocID="{07AF68F2-2CDB-4CA5-B2C3-9D91E9F4CE73}" presName="sibTrans" presStyleCnt="0"/>
      <dgm:spPr/>
    </dgm:pt>
    <dgm:pt modelId="{D2518065-E772-4036-BFF1-33E6503C2429}" type="pres">
      <dgm:prSet presAssocID="{D0657175-7129-45C2-A2FD-EBE326FC40D8}" presName="node" presStyleLbl="node1" presStyleIdx="3" presStyleCnt="4" custLinFactX="-11224" custLinFactNeighborX="-100000" custLinFactNeighborY="62">
        <dgm:presLayoutVars>
          <dgm:bulletEnabled val="1"/>
        </dgm:presLayoutVars>
      </dgm:prSet>
      <dgm:spPr/>
      <dgm:t>
        <a:bodyPr/>
        <a:lstStyle/>
        <a:p>
          <a:endParaRPr lang="en-GB"/>
        </a:p>
      </dgm:t>
    </dgm:pt>
  </dgm:ptLst>
  <dgm:cxnLst>
    <dgm:cxn modelId="{740B8A81-F381-4EEC-86E1-53D1FC0E1308}" type="presOf" srcId="{4B96E42B-DFD8-40BD-A901-05A1828DEF4F}" destId="{5CC76E45-F99F-40A1-95F3-852A17E2BB83}" srcOrd="0" destOrd="0" presId="urn:microsoft.com/office/officeart/2005/8/layout/default"/>
    <dgm:cxn modelId="{13A18859-3F3C-46B8-A7A0-234731500789}" srcId="{41C5DB70-9164-47E7-8E97-7050875CA538}" destId="{64065115-78B9-4C75-9E7B-76EC66FCFC16}" srcOrd="2" destOrd="0" parTransId="{E2613469-5A53-40EA-AFA3-844EEFC90AE9}" sibTransId="{07AF68F2-2CDB-4CA5-B2C3-9D91E9F4CE73}"/>
    <dgm:cxn modelId="{F8625ABF-7F95-40E7-87C0-06C13AA4DF45}" srcId="{41C5DB70-9164-47E7-8E97-7050875CA538}" destId="{8D5129BF-1B23-4B79-ABCF-C2A1B207198C}" srcOrd="0" destOrd="0" parTransId="{8FAFE322-050A-4975-B556-C6D0852A97AD}" sibTransId="{D8F3CB01-AC52-4CF3-A28C-3B298FD00710}"/>
    <dgm:cxn modelId="{99F4E8D2-4B4F-4D9D-8473-79BBEE3CF8F4}" srcId="{41C5DB70-9164-47E7-8E97-7050875CA538}" destId="{4B96E42B-DFD8-40BD-A901-05A1828DEF4F}" srcOrd="1" destOrd="0" parTransId="{4678BD34-FD62-4EA8-946C-23C6BAD94D42}" sibTransId="{51983DA9-26FC-4ECF-B5B4-CC2FE9062EDF}"/>
    <dgm:cxn modelId="{382080F6-2D45-4CFF-AC92-CB0C40D579D7}" type="presOf" srcId="{64065115-78B9-4C75-9E7B-76EC66FCFC16}" destId="{3FF237FE-51CF-42C6-AF19-5D46D8D038D3}" srcOrd="0" destOrd="0" presId="urn:microsoft.com/office/officeart/2005/8/layout/default"/>
    <dgm:cxn modelId="{2A1658DF-B4F9-4C72-AD55-A9A6046D3AC6}" type="presOf" srcId="{D0657175-7129-45C2-A2FD-EBE326FC40D8}" destId="{D2518065-E772-4036-BFF1-33E6503C2429}" srcOrd="0" destOrd="0" presId="urn:microsoft.com/office/officeart/2005/8/layout/default"/>
    <dgm:cxn modelId="{5F6C4E73-D745-4BAB-9F81-1EC7EEF96131}" srcId="{41C5DB70-9164-47E7-8E97-7050875CA538}" destId="{D0657175-7129-45C2-A2FD-EBE326FC40D8}" srcOrd="3" destOrd="0" parTransId="{F3E2DCB0-1226-49B1-AB19-1E2F1FFECC50}" sibTransId="{D5CBE22A-0687-46B7-9791-E500D8B7BAF4}"/>
    <dgm:cxn modelId="{626556F6-45DF-4EF2-9086-9E64E9131EAC}" type="presOf" srcId="{41C5DB70-9164-47E7-8E97-7050875CA538}" destId="{0968CEE8-EBBD-4F3B-921B-4110F10513D1}" srcOrd="0" destOrd="0" presId="urn:microsoft.com/office/officeart/2005/8/layout/default"/>
    <dgm:cxn modelId="{015E4BFB-7630-4942-ADD5-49AB01D5A8F3}" type="presOf" srcId="{8D5129BF-1B23-4B79-ABCF-C2A1B207198C}" destId="{0DBAD400-ECD3-4249-AEC3-2B0128DC1C0B}" srcOrd="0" destOrd="0" presId="urn:microsoft.com/office/officeart/2005/8/layout/default"/>
    <dgm:cxn modelId="{766A5AE6-B542-47B0-8917-2FCC543EC5CC}" type="presParOf" srcId="{0968CEE8-EBBD-4F3B-921B-4110F10513D1}" destId="{0DBAD400-ECD3-4249-AEC3-2B0128DC1C0B}" srcOrd="0" destOrd="0" presId="urn:microsoft.com/office/officeart/2005/8/layout/default"/>
    <dgm:cxn modelId="{1B5E9596-B2AF-4A81-BAAD-69C2210DE1C2}" type="presParOf" srcId="{0968CEE8-EBBD-4F3B-921B-4110F10513D1}" destId="{DA8319AB-3EB0-4855-B90F-D631D81811AE}" srcOrd="1" destOrd="0" presId="urn:microsoft.com/office/officeart/2005/8/layout/default"/>
    <dgm:cxn modelId="{F06CDD7E-6812-4A81-B4B4-43B482ADFF75}" type="presParOf" srcId="{0968CEE8-EBBD-4F3B-921B-4110F10513D1}" destId="{5CC76E45-F99F-40A1-95F3-852A17E2BB83}" srcOrd="2" destOrd="0" presId="urn:microsoft.com/office/officeart/2005/8/layout/default"/>
    <dgm:cxn modelId="{AEC41922-3408-436E-91E3-4E4FB983E625}" type="presParOf" srcId="{0968CEE8-EBBD-4F3B-921B-4110F10513D1}" destId="{692DFEFB-F196-46C1-84EC-4F68DC7D89A0}" srcOrd="3" destOrd="0" presId="urn:microsoft.com/office/officeart/2005/8/layout/default"/>
    <dgm:cxn modelId="{0EDADBE1-13D1-43C0-8448-9C5EC8030D5E}" type="presParOf" srcId="{0968CEE8-EBBD-4F3B-921B-4110F10513D1}" destId="{3FF237FE-51CF-42C6-AF19-5D46D8D038D3}" srcOrd="4" destOrd="0" presId="urn:microsoft.com/office/officeart/2005/8/layout/default"/>
    <dgm:cxn modelId="{BA3356BB-2C9C-485E-A926-049987BFFA9E}" type="presParOf" srcId="{0968CEE8-EBBD-4F3B-921B-4110F10513D1}" destId="{6236A638-8A87-4906-879E-EB7BC508F52D}" srcOrd="5" destOrd="0" presId="urn:microsoft.com/office/officeart/2005/8/layout/default"/>
    <dgm:cxn modelId="{18A4BD11-A67C-4774-9039-63312508F281}" type="presParOf" srcId="{0968CEE8-EBBD-4F3B-921B-4110F10513D1}" destId="{D2518065-E772-4036-BFF1-33E6503C2429}" srcOrd="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B94E64-F5BF-4CFB-9136-5602763B4D2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D2959743-0A7F-41C6-9D9C-C0BB8535AF3D}">
      <dgm:prSet phldrT="[Text]"/>
      <dgm:spPr/>
      <dgm:t>
        <a:bodyPr/>
        <a:lstStyle/>
        <a:p>
          <a:r>
            <a:rPr lang="en-GB" dirty="0">
              <a:latin typeface="Arial" panose="020B0604020202020204" pitchFamily="34" charset="0"/>
              <a:cs typeface="Arial" panose="020B0604020202020204" pitchFamily="34" charset="0"/>
            </a:rPr>
            <a:t>Impact of my cancer</a:t>
          </a:r>
        </a:p>
      </dgm:t>
    </dgm:pt>
    <dgm:pt modelId="{5C27A8CC-5ED3-47F2-9A7A-2EB91F3BE465}" type="parTrans" cxnId="{81931AC1-4FFD-4D5A-AC36-33F8F14EA008}">
      <dgm:prSet/>
      <dgm:spPr/>
      <dgm:t>
        <a:bodyPr/>
        <a:lstStyle/>
        <a:p>
          <a:endParaRPr lang="en-GB"/>
        </a:p>
      </dgm:t>
    </dgm:pt>
    <dgm:pt modelId="{AB293D34-92E2-4A94-9FFC-83D63510BFA2}" type="sibTrans" cxnId="{81931AC1-4FFD-4D5A-AC36-33F8F14EA008}">
      <dgm:prSet/>
      <dgm:spPr/>
      <dgm:t>
        <a:bodyPr/>
        <a:lstStyle/>
        <a:p>
          <a:endParaRPr lang="en-GB"/>
        </a:p>
      </dgm:t>
    </dgm:pt>
    <dgm:pt modelId="{E28EBA3D-FFF7-477E-A185-CA899CFAC5FA}">
      <dgm:prSet phldrT="[Text]"/>
      <dgm:spPr/>
      <dgm:t>
        <a:bodyPr/>
        <a:lstStyle/>
        <a:p>
          <a:r>
            <a:rPr lang="en-GB" dirty="0">
              <a:latin typeface="Arial" panose="020B0604020202020204" pitchFamily="34" charset="0"/>
              <a:cs typeface="Arial" panose="020B0604020202020204" pitchFamily="34" charset="0"/>
            </a:rPr>
            <a:t>Understand who I am</a:t>
          </a:r>
        </a:p>
      </dgm:t>
    </dgm:pt>
    <dgm:pt modelId="{360955AB-4216-4DC0-8AB7-8669CAE9AAF6}" type="parTrans" cxnId="{08BCA985-68F4-4A50-8043-D3D70E8A78AA}">
      <dgm:prSet/>
      <dgm:spPr/>
      <dgm:t>
        <a:bodyPr/>
        <a:lstStyle/>
        <a:p>
          <a:endParaRPr lang="en-GB"/>
        </a:p>
      </dgm:t>
    </dgm:pt>
    <dgm:pt modelId="{30100B56-F1AE-4328-934E-A568D5E77687}" type="sibTrans" cxnId="{08BCA985-68F4-4A50-8043-D3D70E8A78AA}">
      <dgm:prSet/>
      <dgm:spPr/>
      <dgm:t>
        <a:bodyPr/>
        <a:lstStyle/>
        <a:p>
          <a:endParaRPr lang="en-GB"/>
        </a:p>
      </dgm:t>
    </dgm:pt>
    <dgm:pt modelId="{3438418D-3F10-447A-AC33-AE9AF5AB3D96}">
      <dgm:prSet phldrT="[Text]"/>
      <dgm:spPr/>
      <dgm:t>
        <a:bodyPr/>
        <a:lstStyle/>
        <a:p>
          <a:r>
            <a:rPr lang="en-GB" dirty="0">
              <a:latin typeface="Arial" panose="020B0604020202020204" pitchFamily="34" charset="0"/>
              <a:cs typeface="Arial" panose="020B0604020202020204" pitchFamily="34" charset="0"/>
            </a:rPr>
            <a:t>Quality of my survival</a:t>
          </a:r>
        </a:p>
      </dgm:t>
    </dgm:pt>
    <dgm:pt modelId="{8F8FD325-E5B1-4FF7-9C6F-EBFF9FF85626}" type="parTrans" cxnId="{4014A1A2-E6C0-4895-8210-A90C4E0379B3}">
      <dgm:prSet/>
      <dgm:spPr/>
      <dgm:t>
        <a:bodyPr/>
        <a:lstStyle/>
        <a:p>
          <a:endParaRPr lang="en-GB"/>
        </a:p>
      </dgm:t>
    </dgm:pt>
    <dgm:pt modelId="{0A8FEF38-D04A-4705-888B-DA34EBE93225}" type="sibTrans" cxnId="{4014A1A2-E6C0-4895-8210-A90C4E0379B3}">
      <dgm:prSet/>
      <dgm:spPr/>
      <dgm:t>
        <a:bodyPr/>
        <a:lstStyle/>
        <a:p>
          <a:endParaRPr lang="en-GB"/>
        </a:p>
      </dgm:t>
    </dgm:pt>
    <dgm:pt modelId="{5DB02A26-7760-4956-854C-7F1D01AD5D02}">
      <dgm:prSet phldrT="[Text]"/>
      <dgm:spPr/>
      <dgm:t>
        <a:bodyPr/>
        <a:lstStyle/>
        <a:p>
          <a:r>
            <a:rPr lang="en-GB" dirty="0">
              <a:latin typeface="Arial" panose="020B0604020202020204" pitchFamily="34" charset="0"/>
              <a:cs typeface="Arial" panose="020B0604020202020204" pitchFamily="34" charset="0"/>
            </a:rPr>
            <a:t>Design services that support me to live well</a:t>
          </a:r>
        </a:p>
      </dgm:t>
    </dgm:pt>
    <dgm:pt modelId="{E652865D-F9E0-45AA-8AB5-12E7E2E6E218}" type="parTrans" cxnId="{61EC1FD5-5214-4856-BE05-34875E181FE0}">
      <dgm:prSet/>
      <dgm:spPr/>
      <dgm:t>
        <a:bodyPr/>
        <a:lstStyle/>
        <a:p>
          <a:endParaRPr lang="en-GB"/>
        </a:p>
      </dgm:t>
    </dgm:pt>
    <dgm:pt modelId="{B763197A-409B-4E6F-8570-039C91173131}" type="sibTrans" cxnId="{61EC1FD5-5214-4856-BE05-34875E181FE0}">
      <dgm:prSet/>
      <dgm:spPr/>
      <dgm:t>
        <a:bodyPr/>
        <a:lstStyle/>
        <a:p>
          <a:endParaRPr lang="en-GB"/>
        </a:p>
      </dgm:t>
    </dgm:pt>
    <dgm:pt modelId="{473CCC17-53B0-484C-BF04-EEEA3BC8B279}">
      <dgm:prSet phldrT="[Text]"/>
      <dgm:spPr/>
      <dgm:t>
        <a:bodyPr/>
        <a:lstStyle/>
        <a:p>
          <a:endParaRPr lang="en-GB"/>
        </a:p>
      </dgm:t>
    </dgm:pt>
    <dgm:pt modelId="{52D59EED-FEB1-4FDE-9261-1C485A062D47}" type="parTrans" cxnId="{3AA367B7-D6EC-4053-A050-69FF988B690C}">
      <dgm:prSet/>
      <dgm:spPr/>
      <dgm:t>
        <a:bodyPr/>
        <a:lstStyle/>
        <a:p>
          <a:endParaRPr lang="en-GB"/>
        </a:p>
      </dgm:t>
    </dgm:pt>
    <dgm:pt modelId="{5C2BF142-106C-46D6-96B2-E481608ACEA3}" type="sibTrans" cxnId="{3AA367B7-D6EC-4053-A050-69FF988B690C}">
      <dgm:prSet/>
      <dgm:spPr/>
      <dgm:t>
        <a:bodyPr/>
        <a:lstStyle/>
        <a:p>
          <a:endParaRPr lang="en-GB"/>
        </a:p>
      </dgm:t>
    </dgm:pt>
    <dgm:pt modelId="{81217DD9-E535-42CD-AC89-2FC8A18CA7ED}" type="pres">
      <dgm:prSet presAssocID="{8EB94E64-F5BF-4CFB-9136-5602763B4D26}" presName="Name0" presStyleCnt="0">
        <dgm:presLayoutVars>
          <dgm:chMax val="4"/>
          <dgm:resizeHandles val="exact"/>
        </dgm:presLayoutVars>
      </dgm:prSet>
      <dgm:spPr/>
      <dgm:t>
        <a:bodyPr/>
        <a:lstStyle/>
        <a:p>
          <a:endParaRPr lang="en-GB"/>
        </a:p>
      </dgm:t>
    </dgm:pt>
    <dgm:pt modelId="{119709B7-CA9B-47B5-9B29-1D444DCD2237}" type="pres">
      <dgm:prSet presAssocID="{8EB94E64-F5BF-4CFB-9136-5602763B4D26}" presName="ellipse" presStyleLbl="trBgShp" presStyleIdx="0" presStyleCnt="1"/>
      <dgm:spPr/>
    </dgm:pt>
    <dgm:pt modelId="{55E7E4FC-959A-48AB-A6BC-2007D4402B9D}" type="pres">
      <dgm:prSet presAssocID="{8EB94E64-F5BF-4CFB-9136-5602763B4D26}" presName="arrow1" presStyleLbl="fgShp" presStyleIdx="0" presStyleCnt="1"/>
      <dgm:spPr/>
    </dgm:pt>
    <dgm:pt modelId="{B87B5B6D-717E-47B1-80F7-C6D119B2252D}" type="pres">
      <dgm:prSet presAssocID="{8EB94E64-F5BF-4CFB-9136-5602763B4D26}" presName="rectangle" presStyleLbl="revTx" presStyleIdx="0" presStyleCnt="1">
        <dgm:presLayoutVars>
          <dgm:bulletEnabled val="1"/>
        </dgm:presLayoutVars>
      </dgm:prSet>
      <dgm:spPr/>
      <dgm:t>
        <a:bodyPr/>
        <a:lstStyle/>
        <a:p>
          <a:endParaRPr lang="en-GB"/>
        </a:p>
      </dgm:t>
    </dgm:pt>
    <dgm:pt modelId="{D85F8797-B622-4272-9827-24D4629B8A7A}" type="pres">
      <dgm:prSet presAssocID="{E28EBA3D-FFF7-477E-A185-CA899CFAC5FA}" presName="item1" presStyleLbl="node1" presStyleIdx="0" presStyleCnt="3">
        <dgm:presLayoutVars>
          <dgm:bulletEnabled val="1"/>
        </dgm:presLayoutVars>
      </dgm:prSet>
      <dgm:spPr/>
      <dgm:t>
        <a:bodyPr/>
        <a:lstStyle/>
        <a:p>
          <a:endParaRPr lang="en-GB"/>
        </a:p>
      </dgm:t>
    </dgm:pt>
    <dgm:pt modelId="{DFD4EBC9-FBCF-47C8-B910-0D773038B9B7}" type="pres">
      <dgm:prSet presAssocID="{3438418D-3F10-447A-AC33-AE9AF5AB3D96}" presName="item2" presStyleLbl="node1" presStyleIdx="1" presStyleCnt="3">
        <dgm:presLayoutVars>
          <dgm:bulletEnabled val="1"/>
        </dgm:presLayoutVars>
      </dgm:prSet>
      <dgm:spPr/>
      <dgm:t>
        <a:bodyPr/>
        <a:lstStyle/>
        <a:p>
          <a:endParaRPr lang="en-GB"/>
        </a:p>
      </dgm:t>
    </dgm:pt>
    <dgm:pt modelId="{90D5FF31-F564-4EED-9B13-9C0AEC6260AF}" type="pres">
      <dgm:prSet presAssocID="{5DB02A26-7760-4956-854C-7F1D01AD5D02}" presName="item3" presStyleLbl="node1" presStyleIdx="2" presStyleCnt="3">
        <dgm:presLayoutVars>
          <dgm:bulletEnabled val="1"/>
        </dgm:presLayoutVars>
      </dgm:prSet>
      <dgm:spPr/>
      <dgm:t>
        <a:bodyPr/>
        <a:lstStyle/>
        <a:p>
          <a:endParaRPr lang="en-GB"/>
        </a:p>
      </dgm:t>
    </dgm:pt>
    <dgm:pt modelId="{503626E6-6C54-42A6-8434-C956408E75BE}" type="pres">
      <dgm:prSet presAssocID="{8EB94E64-F5BF-4CFB-9136-5602763B4D26}" presName="funnel" presStyleLbl="trAlignAcc1" presStyleIdx="0" presStyleCnt="1"/>
      <dgm:spPr/>
    </dgm:pt>
  </dgm:ptLst>
  <dgm:cxnLst>
    <dgm:cxn modelId="{4787A4BE-4FB7-45CF-99E1-4976C7B1ADE4}" type="presOf" srcId="{3438418D-3F10-447A-AC33-AE9AF5AB3D96}" destId="{D85F8797-B622-4272-9827-24D4629B8A7A}" srcOrd="0" destOrd="0" presId="urn:microsoft.com/office/officeart/2005/8/layout/funnel1"/>
    <dgm:cxn modelId="{08BCA985-68F4-4A50-8043-D3D70E8A78AA}" srcId="{8EB94E64-F5BF-4CFB-9136-5602763B4D26}" destId="{E28EBA3D-FFF7-477E-A185-CA899CFAC5FA}" srcOrd="1" destOrd="0" parTransId="{360955AB-4216-4DC0-8AB7-8669CAE9AAF6}" sibTransId="{30100B56-F1AE-4328-934E-A568D5E77687}"/>
    <dgm:cxn modelId="{4014A1A2-E6C0-4895-8210-A90C4E0379B3}" srcId="{8EB94E64-F5BF-4CFB-9136-5602763B4D26}" destId="{3438418D-3F10-447A-AC33-AE9AF5AB3D96}" srcOrd="2" destOrd="0" parTransId="{8F8FD325-E5B1-4FF7-9C6F-EBFF9FF85626}" sibTransId="{0A8FEF38-D04A-4705-888B-DA34EBE93225}"/>
    <dgm:cxn modelId="{29F26F43-8534-4287-BDDF-5ED77DDBA175}" type="presOf" srcId="{E28EBA3D-FFF7-477E-A185-CA899CFAC5FA}" destId="{DFD4EBC9-FBCF-47C8-B910-0D773038B9B7}" srcOrd="0" destOrd="0" presId="urn:microsoft.com/office/officeart/2005/8/layout/funnel1"/>
    <dgm:cxn modelId="{61EC1FD5-5214-4856-BE05-34875E181FE0}" srcId="{8EB94E64-F5BF-4CFB-9136-5602763B4D26}" destId="{5DB02A26-7760-4956-854C-7F1D01AD5D02}" srcOrd="3" destOrd="0" parTransId="{E652865D-F9E0-45AA-8AB5-12E7E2E6E218}" sibTransId="{B763197A-409B-4E6F-8570-039C91173131}"/>
    <dgm:cxn modelId="{F7FE4888-6B01-449E-9816-7C74E4506E70}" type="presOf" srcId="{8EB94E64-F5BF-4CFB-9136-5602763B4D26}" destId="{81217DD9-E535-42CD-AC89-2FC8A18CA7ED}" srcOrd="0" destOrd="0" presId="urn:microsoft.com/office/officeart/2005/8/layout/funnel1"/>
    <dgm:cxn modelId="{40C6B976-BDE5-4F2B-A96D-D4FAEA6A3A60}" type="presOf" srcId="{5DB02A26-7760-4956-854C-7F1D01AD5D02}" destId="{B87B5B6D-717E-47B1-80F7-C6D119B2252D}" srcOrd="0" destOrd="0" presId="urn:microsoft.com/office/officeart/2005/8/layout/funnel1"/>
    <dgm:cxn modelId="{301C42D9-2C2C-42C4-93A1-D36ACBEFDA54}" type="presOf" srcId="{D2959743-0A7F-41C6-9D9C-C0BB8535AF3D}" destId="{90D5FF31-F564-4EED-9B13-9C0AEC6260AF}" srcOrd="0" destOrd="0" presId="urn:microsoft.com/office/officeart/2005/8/layout/funnel1"/>
    <dgm:cxn modelId="{3AA367B7-D6EC-4053-A050-69FF988B690C}" srcId="{8EB94E64-F5BF-4CFB-9136-5602763B4D26}" destId="{473CCC17-53B0-484C-BF04-EEEA3BC8B279}" srcOrd="4" destOrd="0" parTransId="{52D59EED-FEB1-4FDE-9261-1C485A062D47}" sibTransId="{5C2BF142-106C-46D6-96B2-E481608ACEA3}"/>
    <dgm:cxn modelId="{81931AC1-4FFD-4D5A-AC36-33F8F14EA008}" srcId="{8EB94E64-F5BF-4CFB-9136-5602763B4D26}" destId="{D2959743-0A7F-41C6-9D9C-C0BB8535AF3D}" srcOrd="0" destOrd="0" parTransId="{5C27A8CC-5ED3-47F2-9A7A-2EB91F3BE465}" sibTransId="{AB293D34-92E2-4A94-9FFC-83D63510BFA2}"/>
    <dgm:cxn modelId="{DE7391D4-D197-467C-B1BC-93C2A69CAFF2}" type="presParOf" srcId="{81217DD9-E535-42CD-AC89-2FC8A18CA7ED}" destId="{119709B7-CA9B-47B5-9B29-1D444DCD2237}" srcOrd="0" destOrd="0" presId="urn:microsoft.com/office/officeart/2005/8/layout/funnel1"/>
    <dgm:cxn modelId="{4A552473-4EBC-4FDD-80D7-98A8F924C7F1}" type="presParOf" srcId="{81217DD9-E535-42CD-AC89-2FC8A18CA7ED}" destId="{55E7E4FC-959A-48AB-A6BC-2007D4402B9D}" srcOrd="1" destOrd="0" presId="urn:microsoft.com/office/officeart/2005/8/layout/funnel1"/>
    <dgm:cxn modelId="{6626897A-1DD8-4BA0-AD62-F431ABA54D0D}" type="presParOf" srcId="{81217DD9-E535-42CD-AC89-2FC8A18CA7ED}" destId="{B87B5B6D-717E-47B1-80F7-C6D119B2252D}" srcOrd="2" destOrd="0" presId="urn:microsoft.com/office/officeart/2005/8/layout/funnel1"/>
    <dgm:cxn modelId="{938C89E3-3EDE-4E8A-B8C3-C589F9DC6559}" type="presParOf" srcId="{81217DD9-E535-42CD-AC89-2FC8A18CA7ED}" destId="{D85F8797-B622-4272-9827-24D4629B8A7A}" srcOrd="3" destOrd="0" presId="urn:microsoft.com/office/officeart/2005/8/layout/funnel1"/>
    <dgm:cxn modelId="{406E4CF4-FDB6-48A9-B77B-EDF6D7967F93}" type="presParOf" srcId="{81217DD9-E535-42CD-AC89-2FC8A18CA7ED}" destId="{DFD4EBC9-FBCF-47C8-B910-0D773038B9B7}" srcOrd="4" destOrd="0" presId="urn:microsoft.com/office/officeart/2005/8/layout/funnel1"/>
    <dgm:cxn modelId="{54D5ED9A-BED7-4406-993B-B6934BAF3E04}" type="presParOf" srcId="{81217DD9-E535-42CD-AC89-2FC8A18CA7ED}" destId="{90D5FF31-F564-4EED-9B13-9C0AEC6260AF}" srcOrd="5" destOrd="0" presId="urn:microsoft.com/office/officeart/2005/8/layout/funnel1"/>
    <dgm:cxn modelId="{EEFD76F3-4F5C-4655-9D46-5DB0E1847658}" type="presParOf" srcId="{81217DD9-E535-42CD-AC89-2FC8A18CA7ED}" destId="{503626E6-6C54-42A6-8434-C956408E75B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8E42C-9FDC-4F8A-91C7-294EFAB744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7A46380-BE4F-48B8-8DC5-F87778DC521C}">
      <dgm:prSet phldrT="[Text]" custT="1"/>
      <dgm:spPr>
        <a:solidFill>
          <a:srgbClr val="0072CE"/>
        </a:solidFill>
        <a:ln>
          <a:solidFill>
            <a:srgbClr val="0072CE"/>
          </a:solidFill>
        </a:ln>
      </dgm:spPr>
      <dgm:t>
        <a:bodyPr/>
        <a:lstStyle/>
        <a:p>
          <a:r>
            <a:rPr lang="en-GB" sz="2400" dirty="0">
              <a:latin typeface="Arial" panose="020B0604020202020204" pitchFamily="34" charset="0"/>
              <a:cs typeface="Arial" panose="020B0604020202020204" pitchFamily="34" charset="0"/>
            </a:rPr>
            <a:t>The </a:t>
          </a:r>
          <a:r>
            <a:rPr lang="en-GB" sz="2400" b="0" dirty="0">
              <a:latin typeface="Arial" panose="020B0604020202020204" pitchFamily="34" charset="0"/>
              <a:cs typeface="Arial" panose="020B0604020202020204" pitchFamily="34" charset="0"/>
            </a:rPr>
            <a:t>QoL pilot project aims to </a:t>
          </a:r>
          <a:r>
            <a:rPr lang="en-GB" sz="2400" dirty="0">
              <a:latin typeface="Arial" panose="020B0604020202020204" pitchFamily="34" charset="0"/>
              <a:cs typeface="Arial" panose="020B0604020202020204" pitchFamily="34" charset="0"/>
            </a:rPr>
            <a:t>evaluate data collection methods and gather data to develop summary QoL metric(s).</a:t>
          </a:r>
        </a:p>
      </dgm:t>
    </dgm:pt>
    <dgm:pt modelId="{151A2924-48EF-49B1-84F0-02C8D8CB49B6}" type="parTrans" cxnId="{E1600498-8C8C-401D-A458-F8D1851C02A7}">
      <dgm:prSet/>
      <dgm:spPr/>
      <dgm:t>
        <a:bodyPr/>
        <a:lstStyle/>
        <a:p>
          <a:endParaRPr lang="en-GB" sz="2400">
            <a:latin typeface="Arial" panose="020B0604020202020204" pitchFamily="34" charset="0"/>
            <a:cs typeface="Arial" panose="020B0604020202020204" pitchFamily="34" charset="0"/>
          </a:endParaRPr>
        </a:p>
      </dgm:t>
    </dgm:pt>
    <dgm:pt modelId="{1ABE4DE9-CE4F-415F-B005-CB4D9C968C36}" type="sibTrans" cxnId="{E1600498-8C8C-401D-A458-F8D1851C02A7}">
      <dgm:prSet/>
      <dgm:spPr/>
      <dgm:t>
        <a:bodyPr/>
        <a:lstStyle/>
        <a:p>
          <a:endParaRPr lang="en-GB" sz="2400">
            <a:latin typeface="Arial" panose="020B0604020202020204" pitchFamily="34" charset="0"/>
            <a:cs typeface="Arial" panose="020B0604020202020204" pitchFamily="34" charset="0"/>
          </a:endParaRPr>
        </a:p>
      </dgm:t>
    </dgm:pt>
    <dgm:pt modelId="{FAC16174-C3C3-4983-89FF-53C370CD62FC}" type="pres">
      <dgm:prSet presAssocID="{1808E42C-9FDC-4F8A-91C7-294EFAB744BF}" presName="diagram" presStyleCnt="0">
        <dgm:presLayoutVars>
          <dgm:dir/>
          <dgm:resizeHandles val="exact"/>
        </dgm:presLayoutVars>
      </dgm:prSet>
      <dgm:spPr/>
      <dgm:t>
        <a:bodyPr/>
        <a:lstStyle/>
        <a:p>
          <a:endParaRPr lang="en-GB"/>
        </a:p>
      </dgm:t>
    </dgm:pt>
    <dgm:pt modelId="{92E74337-24B3-4C0B-B0E4-EFDA63064012}" type="pres">
      <dgm:prSet presAssocID="{B7A46380-BE4F-48B8-8DC5-F87778DC521C}" presName="node" presStyleLbl="node1" presStyleIdx="0" presStyleCnt="1" custScaleX="416684" custLinFactNeighborX="-418" custLinFactNeighborY="-20292">
        <dgm:presLayoutVars>
          <dgm:bulletEnabled val="1"/>
        </dgm:presLayoutVars>
      </dgm:prSet>
      <dgm:spPr/>
      <dgm:t>
        <a:bodyPr/>
        <a:lstStyle/>
        <a:p>
          <a:endParaRPr lang="en-GB"/>
        </a:p>
      </dgm:t>
    </dgm:pt>
  </dgm:ptLst>
  <dgm:cxnLst>
    <dgm:cxn modelId="{176ABFC1-55EF-4B87-B08A-A14C2B446182}" type="presOf" srcId="{B7A46380-BE4F-48B8-8DC5-F87778DC521C}" destId="{92E74337-24B3-4C0B-B0E4-EFDA63064012}" srcOrd="0" destOrd="0" presId="urn:microsoft.com/office/officeart/2005/8/layout/default"/>
    <dgm:cxn modelId="{E1600498-8C8C-401D-A458-F8D1851C02A7}" srcId="{1808E42C-9FDC-4F8A-91C7-294EFAB744BF}" destId="{B7A46380-BE4F-48B8-8DC5-F87778DC521C}" srcOrd="0" destOrd="0" parTransId="{151A2924-48EF-49B1-84F0-02C8D8CB49B6}" sibTransId="{1ABE4DE9-CE4F-415F-B005-CB4D9C968C36}"/>
    <dgm:cxn modelId="{067849E7-D842-4B86-9040-B8A05EC50E93}" type="presOf" srcId="{1808E42C-9FDC-4F8A-91C7-294EFAB744BF}" destId="{FAC16174-C3C3-4983-89FF-53C370CD62FC}" srcOrd="0" destOrd="0" presId="urn:microsoft.com/office/officeart/2005/8/layout/default"/>
    <dgm:cxn modelId="{BC8A08A4-2C63-4E89-ABE3-9B01CDAF2285}" type="presParOf" srcId="{FAC16174-C3C3-4983-89FF-53C370CD62FC}" destId="{92E74337-24B3-4C0B-B0E4-EFDA63064012}"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113C2-09B2-48D2-ABB9-1F33491DE0F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GB"/>
        </a:p>
      </dgm:t>
    </dgm:pt>
    <dgm:pt modelId="{E0AC41D4-F8C9-4BD7-889B-0FB1B8F22021}">
      <dgm:prSet phldrT="[Text]" custT="1"/>
      <dgm:spPr/>
      <dgm:t>
        <a:bodyPr/>
        <a:lstStyle/>
        <a:p>
          <a:r>
            <a:rPr lang="en-GB" sz="3600" dirty="0">
              <a:latin typeface="Arial" panose="020B0604020202020204" pitchFamily="34" charset="0"/>
              <a:cs typeface="Arial" panose="020B0604020202020204" pitchFamily="34" charset="0"/>
            </a:rPr>
            <a:t>September 2020</a:t>
          </a:r>
        </a:p>
      </dgm:t>
    </dgm:pt>
    <dgm:pt modelId="{EC40E039-E5E8-45AC-A626-70A0B2F635C0}" type="parTrans" cxnId="{2B4BAAD2-DB09-4B70-AAAD-B459C7FE2DF9}">
      <dgm:prSet/>
      <dgm:spPr/>
      <dgm:t>
        <a:bodyPr/>
        <a:lstStyle/>
        <a:p>
          <a:endParaRPr lang="en-GB"/>
        </a:p>
      </dgm:t>
    </dgm:pt>
    <dgm:pt modelId="{73544E13-A78C-4B32-8090-0B1A83F6C083}" type="sibTrans" cxnId="{2B4BAAD2-DB09-4B70-AAAD-B459C7FE2DF9}">
      <dgm:prSet/>
      <dgm:spPr/>
      <dgm:t>
        <a:bodyPr/>
        <a:lstStyle/>
        <a:p>
          <a:endParaRPr lang="en-GB"/>
        </a:p>
      </dgm:t>
    </dgm:pt>
    <dgm:pt modelId="{844B60BB-D0FB-4FFA-A459-14213F629F52}">
      <dgm:prSet phldrT="[Text]" custT="1"/>
      <dgm:spPr/>
      <dgm:t>
        <a:bodyPr/>
        <a:lstStyle/>
        <a:p>
          <a:r>
            <a:rPr lang="en-GB" sz="2000" dirty="0">
              <a:latin typeface="Arial" panose="020B0604020202020204" pitchFamily="34" charset="0"/>
              <a:cs typeface="Arial" panose="020B0604020202020204" pitchFamily="34" charset="0"/>
            </a:rPr>
            <a:t>10% sample</a:t>
          </a:r>
        </a:p>
      </dgm:t>
    </dgm:pt>
    <dgm:pt modelId="{ED49B829-EDD4-4596-A9DE-4AD51A1E44E7}" type="parTrans" cxnId="{2F04B63E-8A11-4AB7-BC8C-D9CC982C16D9}">
      <dgm:prSet/>
      <dgm:spPr/>
      <dgm:t>
        <a:bodyPr/>
        <a:lstStyle/>
        <a:p>
          <a:endParaRPr lang="en-GB"/>
        </a:p>
      </dgm:t>
    </dgm:pt>
    <dgm:pt modelId="{74465517-CA84-479F-970B-ACF515A3991E}" type="sibTrans" cxnId="{2F04B63E-8A11-4AB7-BC8C-D9CC982C16D9}">
      <dgm:prSet/>
      <dgm:spPr/>
      <dgm:t>
        <a:bodyPr/>
        <a:lstStyle/>
        <a:p>
          <a:endParaRPr lang="en-GB"/>
        </a:p>
      </dgm:t>
    </dgm:pt>
    <dgm:pt modelId="{AB862337-4FCC-48A0-A059-A690B0A4674D}">
      <dgm:prSet phldrT="[Text]" custT="1"/>
      <dgm:spPr/>
      <dgm:t>
        <a:bodyPr/>
        <a:lstStyle/>
        <a:p>
          <a:r>
            <a:rPr lang="en-GB" sz="3600" dirty="0">
              <a:latin typeface="Arial" panose="020B0604020202020204" pitchFamily="34" charset="0"/>
              <a:cs typeface="Arial" panose="020B0604020202020204" pitchFamily="34" charset="0"/>
            </a:rPr>
            <a:t>December 2020</a:t>
          </a:r>
        </a:p>
      </dgm:t>
    </dgm:pt>
    <dgm:pt modelId="{022FF729-3F83-4516-939F-8A884E345644}" type="parTrans" cxnId="{10E82C51-9702-48D8-A298-182FC106F0A3}">
      <dgm:prSet/>
      <dgm:spPr/>
      <dgm:t>
        <a:bodyPr/>
        <a:lstStyle/>
        <a:p>
          <a:endParaRPr lang="en-GB"/>
        </a:p>
      </dgm:t>
    </dgm:pt>
    <dgm:pt modelId="{DE947112-3182-4C94-A3EF-5D2143FF6A9C}" type="sibTrans" cxnId="{10E82C51-9702-48D8-A298-182FC106F0A3}">
      <dgm:prSet/>
      <dgm:spPr/>
      <dgm:t>
        <a:bodyPr/>
        <a:lstStyle/>
        <a:p>
          <a:endParaRPr lang="en-GB"/>
        </a:p>
      </dgm:t>
    </dgm:pt>
    <dgm:pt modelId="{C47331A1-895A-4B67-9D2C-4E8708BD9CE1}">
      <dgm:prSet phldrT="[Text]" custT="1"/>
      <dgm:spPr/>
      <dgm:t>
        <a:bodyPr/>
        <a:lstStyle/>
        <a:p>
          <a:r>
            <a:rPr lang="en-GB" sz="2000" dirty="0">
              <a:latin typeface="Arial" panose="020B0604020202020204" pitchFamily="34" charset="0"/>
              <a:cs typeface="Arial" panose="020B0604020202020204" pitchFamily="34" charset="0"/>
            </a:rPr>
            <a:t>100% census</a:t>
          </a:r>
        </a:p>
      </dgm:t>
    </dgm:pt>
    <dgm:pt modelId="{D65790F2-1A6B-4539-9DD6-BC0BDDB55049}" type="parTrans" cxnId="{C667048B-C5A1-4BE7-9A0F-37F53C7925FD}">
      <dgm:prSet/>
      <dgm:spPr/>
      <dgm:t>
        <a:bodyPr/>
        <a:lstStyle/>
        <a:p>
          <a:endParaRPr lang="en-GB"/>
        </a:p>
      </dgm:t>
    </dgm:pt>
    <dgm:pt modelId="{9B447549-1859-43B1-84CB-AF4AC1FEDE8B}" type="sibTrans" cxnId="{C667048B-C5A1-4BE7-9A0F-37F53C7925FD}">
      <dgm:prSet/>
      <dgm:spPr/>
      <dgm:t>
        <a:bodyPr/>
        <a:lstStyle/>
        <a:p>
          <a:endParaRPr lang="en-GB"/>
        </a:p>
      </dgm:t>
    </dgm:pt>
    <dgm:pt modelId="{337A8661-15A4-4B5F-94E3-AD08C64A8781}">
      <dgm:prSet phldrT="[Text]" custT="1"/>
      <dgm:spPr/>
      <dgm:t>
        <a:bodyPr/>
        <a:lstStyle/>
        <a:p>
          <a:r>
            <a:rPr lang="en-GB" sz="2000" dirty="0">
              <a:latin typeface="Arial" panose="020B0604020202020204" pitchFamily="34" charset="0"/>
              <a:cs typeface="Arial" panose="020B0604020202020204" pitchFamily="34" charset="0"/>
            </a:rPr>
            <a:t>Nationwide test</a:t>
          </a:r>
        </a:p>
      </dgm:t>
    </dgm:pt>
    <dgm:pt modelId="{67258006-F815-4859-B024-5125AA93BEEB}" type="parTrans" cxnId="{CF7B9FE2-E4C0-4980-934B-3C69F117B67A}">
      <dgm:prSet/>
      <dgm:spPr/>
      <dgm:t>
        <a:bodyPr/>
        <a:lstStyle/>
        <a:p>
          <a:endParaRPr lang="en-GB"/>
        </a:p>
      </dgm:t>
    </dgm:pt>
    <dgm:pt modelId="{5D229FBE-AB85-4D38-92C6-2A67B004E4A9}" type="sibTrans" cxnId="{CF7B9FE2-E4C0-4980-934B-3C69F117B67A}">
      <dgm:prSet/>
      <dgm:spPr/>
      <dgm:t>
        <a:bodyPr/>
        <a:lstStyle/>
        <a:p>
          <a:endParaRPr lang="en-GB"/>
        </a:p>
      </dgm:t>
    </dgm:pt>
    <dgm:pt modelId="{83737B00-D068-40D1-96E7-955D69662B56}">
      <dgm:prSet phldrT="[Text]" custT="1"/>
      <dgm:spPr/>
      <dgm:t>
        <a:bodyPr/>
        <a:lstStyle/>
        <a:p>
          <a:r>
            <a:rPr lang="en-GB" sz="2000" dirty="0">
              <a:latin typeface="Arial" panose="020B0604020202020204" pitchFamily="34" charset="0"/>
              <a:cs typeface="Arial" panose="020B0604020202020204" pitchFamily="34" charset="0"/>
            </a:rPr>
            <a:t>Breast, prostate, colorectal</a:t>
          </a:r>
        </a:p>
      </dgm:t>
    </dgm:pt>
    <dgm:pt modelId="{D4BCB96C-2F2C-4319-BA98-BB8468B01F17}" type="parTrans" cxnId="{8AABF05E-088D-4600-9FC9-CC40B4A9C514}">
      <dgm:prSet/>
      <dgm:spPr/>
      <dgm:t>
        <a:bodyPr/>
        <a:lstStyle/>
        <a:p>
          <a:endParaRPr lang="en-GB"/>
        </a:p>
      </dgm:t>
    </dgm:pt>
    <dgm:pt modelId="{2387F7A9-1CED-4DCD-AA39-83E16A4DE064}" type="sibTrans" cxnId="{8AABF05E-088D-4600-9FC9-CC40B4A9C514}">
      <dgm:prSet/>
      <dgm:spPr/>
      <dgm:t>
        <a:bodyPr/>
        <a:lstStyle/>
        <a:p>
          <a:endParaRPr lang="en-GB"/>
        </a:p>
      </dgm:t>
    </dgm:pt>
    <dgm:pt modelId="{1F5298C9-3401-4E9C-9118-5969A39082B6}">
      <dgm:prSet phldrT="[Text]" custT="1"/>
      <dgm:spPr/>
      <dgm:t>
        <a:bodyPr/>
        <a:lstStyle/>
        <a:p>
          <a:r>
            <a:rPr lang="en-GB" sz="2000" dirty="0">
              <a:latin typeface="Arial" panose="020B0604020202020204" pitchFamily="34" charset="0"/>
              <a:cs typeface="Arial" panose="020B0604020202020204" pitchFamily="34" charset="0"/>
            </a:rPr>
            <a:t>Full nationwide coverage</a:t>
          </a:r>
        </a:p>
      </dgm:t>
    </dgm:pt>
    <dgm:pt modelId="{89E6CE7C-862C-4048-809C-FE9991CE4759}" type="parTrans" cxnId="{C8E0817B-4977-4871-B542-E1B9E2FDA9E6}">
      <dgm:prSet/>
      <dgm:spPr/>
      <dgm:t>
        <a:bodyPr/>
        <a:lstStyle/>
        <a:p>
          <a:endParaRPr lang="en-GB"/>
        </a:p>
      </dgm:t>
    </dgm:pt>
    <dgm:pt modelId="{DFC640EA-C189-45B6-A8B5-7EDC04AF70AD}" type="sibTrans" cxnId="{C8E0817B-4977-4871-B542-E1B9E2FDA9E6}">
      <dgm:prSet/>
      <dgm:spPr/>
      <dgm:t>
        <a:bodyPr/>
        <a:lstStyle/>
        <a:p>
          <a:endParaRPr lang="en-GB"/>
        </a:p>
      </dgm:t>
    </dgm:pt>
    <dgm:pt modelId="{E27BD2E0-8AD0-4E4B-A88F-913FE9A0EEF1}">
      <dgm:prSet phldrT="[Text]" custT="1"/>
      <dgm:spPr/>
      <dgm:t>
        <a:bodyPr/>
        <a:lstStyle/>
        <a:p>
          <a:r>
            <a:rPr lang="en-GB" sz="2000" dirty="0">
              <a:latin typeface="Arial" panose="020B0604020202020204" pitchFamily="34" charset="0"/>
              <a:cs typeface="Arial" panose="020B0604020202020204" pitchFamily="34" charset="0"/>
            </a:rPr>
            <a:t>Breast, prostate, colorectal</a:t>
          </a:r>
        </a:p>
      </dgm:t>
    </dgm:pt>
    <dgm:pt modelId="{B4509B89-99F2-4AF0-8FED-7F3C21CB0BCB}" type="parTrans" cxnId="{40E87F90-87E7-485D-8D79-7E68F788906B}">
      <dgm:prSet/>
      <dgm:spPr/>
      <dgm:t>
        <a:bodyPr/>
        <a:lstStyle/>
        <a:p>
          <a:endParaRPr lang="en-GB"/>
        </a:p>
      </dgm:t>
    </dgm:pt>
    <dgm:pt modelId="{D20174F1-6554-4E11-BE27-DCCFD37CED16}" type="sibTrans" cxnId="{40E87F90-87E7-485D-8D79-7E68F788906B}">
      <dgm:prSet/>
      <dgm:spPr/>
      <dgm:t>
        <a:bodyPr/>
        <a:lstStyle/>
        <a:p>
          <a:endParaRPr lang="en-GB"/>
        </a:p>
      </dgm:t>
    </dgm:pt>
    <dgm:pt modelId="{5E99016D-79FB-4DF8-82F9-00FDF8C5C395}" type="pres">
      <dgm:prSet presAssocID="{001113C2-09B2-48D2-ABB9-1F33491DE0F2}" presName="Name0" presStyleCnt="0">
        <dgm:presLayoutVars>
          <dgm:chMax val="7"/>
          <dgm:dir/>
          <dgm:animLvl val="lvl"/>
          <dgm:resizeHandles val="exact"/>
        </dgm:presLayoutVars>
      </dgm:prSet>
      <dgm:spPr/>
      <dgm:t>
        <a:bodyPr/>
        <a:lstStyle/>
        <a:p>
          <a:endParaRPr lang="en-GB"/>
        </a:p>
      </dgm:t>
    </dgm:pt>
    <dgm:pt modelId="{216C3DE3-1BB5-4554-B607-B404BE99DB59}" type="pres">
      <dgm:prSet presAssocID="{E0AC41D4-F8C9-4BD7-889B-0FB1B8F22021}" presName="circle1" presStyleLbl="node1" presStyleIdx="0" presStyleCnt="2"/>
      <dgm:spPr/>
    </dgm:pt>
    <dgm:pt modelId="{C0B9724B-2AB6-4EC9-8FD8-082DC6954EB4}" type="pres">
      <dgm:prSet presAssocID="{E0AC41D4-F8C9-4BD7-889B-0FB1B8F22021}" presName="space" presStyleCnt="0"/>
      <dgm:spPr/>
    </dgm:pt>
    <dgm:pt modelId="{AE048C13-31C7-4475-BC8E-F503C71D0248}" type="pres">
      <dgm:prSet presAssocID="{E0AC41D4-F8C9-4BD7-889B-0FB1B8F22021}" presName="rect1" presStyleLbl="alignAcc1" presStyleIdx="0" presStyleCnt="2"/>
      <dgm:spPr/>
      <dgm:t>
        <a:bodyPr/>
        <a:lstStyle/>
        <a:p>
          <a:endParaRPr lang="en-GB"/>
        </a:p>
      </dgm:t>
    </dgm:pt>
    <dgm:pt modelId="{A45A72E1-3653-4FA5-9F8E-C04547A6E9FB}" type="pres">
      <dgm:prSet presAssocID="{AB862337-4FCC-48A0-A059-A690B0A4674D}" presName="vertSpace2" presStyleLbl="node1" presStyleIdx="0" presStyleCnt="2"/>
      <dgm:spPr/>
    </dgm:pt>
    <dgm:pt modelId="{48DE4358-1B96-44B8-BBC4-442E7BD4297D}" type="pres">
      <dgm:prSet presAssocID="{AB862337-4FCC-48A0-A059-A690B0A4674D}" presName="circle2" presStyleLbl="node1" presStyleIdx="1" presStyleCnt="2"/>
      <dgm:spPr/>
    </dgm:pt>
    <dgm:pt modelId="{78A1F345-4C5B-416A-BAD2-C84D940DDDD0}" type="pres">
      <dgm:prSet presAssocID="{AB862337-4FCC-48A0-A059-A690B0A4674D}" presName="rect2" presStyleLbl="alignAcc1" presStyleIdx="1" presStyleCnt="2"/>
      <dgm:spPr/>
      <dgm:t>
        <a:bodyPr/>
        <a:lstStyle/>
        <a:p>
          <a:endParaRPr lang="en-GB"/>
        </a:p>
      </dgm:t>
    </dgm:pt>
    <dgm:pt modelId="{350A2E75-B18A-46B4-9907-EAD3F0ED732E}" type="pres">
      <dgm:prSet presAssocID="{E0AC41D4-F8C9-4BD7-889B-0FB1B8F22021}" presName="rect1ParTx" presStyleLbl="alignAcc1" presStyleIdx="1" presStyleCnt="2">
        <dgm:presLayoutVars>
          <dgm:chMax val="1"/>
          <dgm:bulletEnabled val="1"/>
        </dgm:presLayoutVars>
      </dgm:prSet>
      <dgm:spPr/>
      <dgm:t>
        <a:bodyPr/>
        <a:lstStyle/>
        <a:p>
          <a:endParaRPr lang="en-GB"/>
        </a:p>
      </dgm:t>
    </dgm:pt>
    <dgm:pt modelId="{7BE87830-D5BD-40C1-9699-018D0F15A78F}" type="pres">
      <dgm:prSet presAssocID="{E0AC41D4-F8C9-4BD7-889B-0FB1B8F22021}" presName="rect1ChTx" presStyleLbl="alignAcc1" presStyleIdx="1" presStyleCnt="2">
        <dgm:presLayoutVars>
          <dgm:bulletEnabled val="1"/>
        </dgm:presLayoutVars>
      </dgm:prSet>
      <dgm:spPr/>
      <dgm:t>
        <a:bodyPr/>
        <a:lstStyle/>
        <a:p>
          <a:endParaRPr lang="en-GB"/>
        </a:p>
      </dgm:t>
    </dgm:pt>
    <dgm:pt modelId="{05AE6B8B-0F39-4B61-831E-7863FDB78D31}" type="pres">
      <dgm:prSet presAssocID="{AB862337-4FCC-48A0-A059-A690B0A4674D}" presName="rect2ParTx" presStyleLbl="alignAcc1" presStyleIdx="1" presStyleCnt="2">
        <dgm:presLayoutVars>
          <dgm:chMax val="1"/>
          <dgm:bulletEnabled val="1"/>
        </dgm:presLayoutVars>
      </dgm:prSet>
      <dgm:spPr/>
      <dgm:t>
        <a:bodyPr/>
        <a:lstStyle/>
        <a:p>
          <a:endParaRPr lang="en-GB"/>
        </a:p>
      </dgm:t>
    </dgm:pt>
    <dgm:pt modelId="{12F6667F-354A-4493-BAB8-09A428BB0B6A}" type="pres">
      <dgm:prSet presAssocID="{AB862337-4FCC-48A0-A059-A690B0A4674D}" presName="rect2ChTx" presStyleLbl="alignAcc1" presStyleIdx="1" presStyleCnt="2">
        <dgm:presLayoutVars>
          <dgm:bulletEnabled val="1"/>
        </dgm:presLayoutVars>
      </dgm:prSet>
      <dgm:spPr/>
      <dgm:t>
        <a:bodyPr/>
        <a:lstStyle/>
        <a:p>
          <a:endParaRPr lang="en-GB"/>
        </a:p>
      </dgm:t>
    </dgm:pt>
  </dgm:ptLst>
  <dgm:cxnLst>
    <dgm:cxn modelId="{40E87F90-87E7-485D-8D79-7E68F788906B}" srcId="{AB862337-4FCC-48A0-A059-A690B0A4674D}" destId="{E27BD2E0-8AD0-4E4B-A88F-913FE9A0EEF1}" srcOrd="2" destOrd="0" parTransId="{B4509B89-99F2-4AF0-8FED-7F3C21CB0BCB}" sibTransId="{D20174F1-6554-4E11-BE27-DCCFD37CED16}"/>
    <dgm:cxn modelId="{F12FA084-F9C8-4C3A-A979-74EF8291520D}" type="presOf" srcId="{E0AC41D4-F8C9-4BD7-889B-0FB1B8F22021}" destId="{350A2E75-B18A-46B4-9907-EAD3F0ED732E}" srcOrd="1" destOrd="0" presId="urn:microsoft.com/office/officeart/2005/8/layout/target3"/>
    <dgm:cxn modelId="{50A4814E-CDDD-4095-9097-C83769E320CF}" type="presOf" srcId="{C47331A1-895A-4B67-9D2C-4E8708BD9CE1}" destId="{12F6667F-354A-4493-BAB8-09A428BB0B6A}" srcOrd="0" destOrd="0" presId="urn:microsoft.com/office/officeart/2005/8/layout/target3"/>
    <dgm:cxn modelId="{8AABF05E-088D-4600-9FC9-CC40B4A9C514}" srcId="{E0AC41D4-F8C9-4BD7-889B-0FB1B8F22021}" destId="{83737B00-D068-40D1-96E7-955D69662B56}" srcOrd="2" destOrd="0" parTransId="{D4BCB96C-2F2C-4319-BA98-BB8468B01F17}" sibTransId="{2387F7A9-1CED-4DCD-AA39-83E16A4DE064}"/>
    <dgm:cxn modelId="{4EB682A9-B410-4F31-B38A-18A560651CB7}" type="presOf" srcId="{E0AC41D4-F8C9-4BD7-889B-0FB1B8F22021}" destId="{AE048C13-31C7-4475-BC8E-F503C71D0248}" srcOrd="0" destOrd="0" presId="urn:microsoft.com/office/officeart/2005/8/layout/target3"/>
    <dgm:cxn modelId="{6D64B4F3-086A-4DBA-B5AA-359FB8FA409F}" type="presOf" srcId="{1F5298C9-3401-4E9C-9118-5969A39082B6}" destId="{12F6667F-354A-4493-BAB8-09A428BB0B6A}" srcOrd="0" destOrd="1" presId="urn:microsoft.com/office/officeart/2005/8/layout/target3"/>
    <dgm:cxn modelId="{69B7A166-A018-4CA4-9EF1-347404C1692E}" type="presOf" srcId="{AB862337-4FCC-48A0-A059-A690B0A4674D}" destId="{78A1F345-4C5B-416A-BAD2-C84D940DDDD0}" srcOrd="0" destOrd="0" presId="urn:microsoft.com/office/officeart/2005/8/layout/target3"/>
    <dgm:cxn modelId="{10E82C51-9702-48D8-A298-182FC106F0A3}" srcId="{001113C2-09B2-48D2-ABB9-1F33491DE0F2}" destId="{AB862337-4FCC-48A0-A059-A690B0A4674D}" srcOrd="1" destOrd="0" parTransId="{022FF729-3F83-4516-939F-8A884E345644}" sibTransId="{DE947112-3182-4C94-A3EF-5D2143FF6A9C}"/>
    <dgm:cxn modelId="{C8E0817B-4977-4871-B542-E1B9E2FDA9E6}" srcId="{AB862337-4FCC-48A0-A059-A690B0A4674D}" destId="{1F5298C9-3401-4E9C-9118-5969A39082B6}" srcOrd="1" destOrd="0" parTransId="{89E6CE7C-862C-4048-809C-FE9991CE4759}" sibTransId="{DFC640EA-C189-45B6-A8B5-7EDC04AF70AD}"/>
    <dgm:cxn modelId="{2F04B63E-8A11-4AB7-BC8C-D9CC982C16D9}" srcId="{E0AC41D4-F8C9-4BD7-889B-0FB1B8F22021}" destId="{844B60BB-D0FB-4FFA-A459-14213F629F52}" srcOrd="0" destOrd="0" parTransId="{ED49B829-EDD4-4596-A9DE-4AD51A1E44E7}" sibTransId="{74465517-CA84-479F-970B-ACF515A3991E}"/>
    <dgm:cxn modelId="{D33AFC38-8C17-4077-865A-E97D55D3C82C}" type="presOf" srcId="{337A8661-15A4-4B5F-94E3-AD08C64A8781}" destId="{7BE87830-D5BD-40C1-9699-018D0F15A78F}" srcOrd="0" destOrd="1" presId="urn:microsoft.com/office/officeart/2005/8/layout/target3"/>
    <dgm:cxn modelId="{2C1C5561-6B7F-4961-ADE6-1EBA5ACC4A37}" type="presOf" srcId="{E27BD2E0-8AD0-4E4B-A88F-913FE9A0EEF1}" destId="{12F6667F-354A-4493-BAB8-09A428BB0B6A}" srcOrd="0" destOrd="2" presId="urn:microsoft.com/office/officeart/2005/8/layout/target3"/>
    <dgm:cxn modelId="{8E22858A-421D-425E-B064-A44C2E7F1BDD}" type="presOf" srcId="{83737B00-D068-40D1-96E7-955D69662B56}" destId="{7BE87830-D5BD-40C1-9699-018D0F15A78F}" srcOrd="0" destOrd="2" presId="urn:microsoft.com/office/officeart/2005/8/layout/target3"/>
    <dgm:cxn modelId="{C667048B-C5A1-4BE7-9A0F-37F53C7925FD}" srcId="{AB862337-4FCC-48A0-A059-A690B0A4674D}" destId="{C47331A1-895A-4B67-9D2C-4E8708BD9CE1}" srcOrd="0" destOrd="0" parTransId="{D65790F2-1A6B-4539-9DD6-BC0BDDB55049}" sibTransId="{9B447549-1859-43B1-84CB-AF4AC1FEDE8B}"/>
    <dgm:cxn modelId="{CF7B9FE2-E4C0-4980-934B-3C69F117B67A}" srcId="{E0AC41D4-F8C9-4BD7-889B-0FB1B8F22021}" destId="{337A8661-15A4-4B5F-94E3-AD08C64A8781}" srcOrd="1" destOrd="0" parTransId="{67258006-F815-4859-B024-5125AA93BEEB}" sibTransId="{5D229FBE-AB85-4D38-92C6-2A67B004E4A9}"/>
    <dgm:cxn modelId="{5EF386D7-D0B1-48A4-B8D4-3CD0436DA40A}" type="presOf" srcId="{844B60BB-D0FB-4FFA-A459-14213F629F52}" destId="{7BE87830-D5BD-40C1-9699-018D0F15A78F}" srcOrd="0" destOrd="0" presId="urn:microsoft.com/office/officeart/2005/8/layout/target3"/>
    <dgm:cxn modelId="{62FE6205-0FD7-4EB3-8444-1004CE049C17}" type="presOf" srcId="{001113C2-09B2-48D2-ABB9-1F33491DE0F2}" destId="{5E99016D-79FB-4DF8-82F9-00FDF8C5C395}" srcOrd="0" destOrd="0" presId="urn:microsoft.com/office/officeart/2005/8/layout/target3"/>
    <dgm:cxn modelId="{2B4BAAD2-DB09-4B70-AAAD-B459C7FE2DF9}" srcId="{001113C2-09B2-48D2-ABB9-1F33491DE0F2}" destId="{E0AC41D4-F8C9-4BD7-889B-0FB1B8F22021}" srcOrd="0" destOrd="0" parTransId="{EC40E039-E5E8-45AC-A626-70A0B2F635C0}" sibTransId="{73544E13-A78C-4B32-8090-0B1A83F6C083}"/>
    <dgm:cxn modelId="{BC853150-C49D-4128-8155-11B896888B5D}" type="presOf" srcId="{AB862337-4FCC-48A0-A059-A690B0A4674D}" destId="{05AE6B8B-0F39-4B61-831E-7863FDB78D31}" srcOrd="1" destOrd="0" presId="urn:microsoft.com/office/officeart/2005/8/layout/target3"/>
    <dgm:cxn modelId="{C38405A4-D203-470F-A233-F58FD2FC2D12}" type="presParOf" srcId="{5E99016D-79FB-4DF8-82F9-00FDF8C5C395}" destId="{216C3DE3-1BB5-4554-B607-B404BE99DB59}" srcOrd="0" destOrd="0" presId="urn:microsoft.com/office/officeart/2005/8/layout/target3"/>
    <dgm:cxn modelId="{DEE2CB57-1C65-487D-B840-4ACBF9640460}" type="presParOf" srcId="{5E99016D-79FB-4DF8-82F9-00FDF8C5C395}" destId="{C0B9724B-2AB6-4EC9-8FD8-082DC6954EB4}" srcOrd="1" destOrd="0" presId="urn:microsoft.com/office/officeart/2005/8/layout/target3"/>
    <dgm:cxn modelId="{CC1008C9-1055-4683-8CE7-76DBCE8AB806}" type="presParOf" srcId="{5E99016D-79FB-4DF8-82F9-00FDF8C5C395}" destId="{AE048C13-31C7-4475-BC8E-F503C71D0248}" srcOrd="2" destOrd="0" presId="urn:microsoft.com/office/officeart/2005/8/layout/target3"/>
    <dgm:cxn modelId="{6C9FDD89-8903-44A3-9EBC-3113EE87B37A}" type="presParOf" srcId="{5E99016D-79FB-4DF8-82F9-00FDF8C5C395}" destId="{A45A72E1-3653-4FA5-9F8E-C04547A6E9FB}" srcOrd="3" destOrd="0" presId="urn:microsoft.com/office/officeart/2005/8/layout/target3"/>
    <dgm:cxn modelId="{B1DFEEDD-44C5-42FF-9EDE-F08FEBB49FEE}" type="presParOf" srcId="{5E99016D-79FB-4DF8-82F9-00FDF8C5C395}" destId="{48DE4358-1B96-44B8-BBC4-442E7BD4297D}" srcOrd="4" destOrd="0" presId="urn:microsoft.com/office/officeart/2005/8/layout/target3"/>
    <dgm:cxn modelId="{AE5E357D-9744-44E5-898D-636AC5F2D69D}" type="presParOf" srcId="{5E99016D-79FB-4DF8-82F9-00FDF8C5C395}" destId="{78A1F345-4C5B-416A-BAD2-C84D940DDDD0}" srcOrd="5" destOrd="0" presId="urn:microsoft.com/office/officeart/2005/8/layout/target3"/>
    <dgm:cxn modelId="{8A1E7CBA-3AC9-472E-929B-6BAED80C20AE}" type="presParOf" srcId="{5E99016D-79FB-4DF8-82F9-00FDF8C5C395}" destId="{350A2E75-B18A-46B4-9907-EAD3F0ED732E}" srcOrd="6" destOrd="0" presId="urn:microsoft.com/office/officeart/2005/8/layout/target3"/>
    <dgm:cxn modelId="{EDAFE19A-9664-4E46-9F9C-81A7F3B59F25}" type="presParOf" srcId="{5E99016D-79FB-4DF8-82F9-00FDF8C5C395}" destId="{7BE87830-D5BD-40C1-9699-018D0F15A78F}" srcOrd="7" destOrd="0" presId="urn:microsoft.com/office/officeart/2005/8/layout/target3"/>
    <dgm:cxn modelId="{7C09A5A6-07EE-4922-A2B3-31A5F572BE8A}" type="presParOf" srcId="{5E99016D-79FB-4DF8-82F9-00FDF8C5C395}" destId="{05AE6B8B-0F39-4B61-831E-7863FDB78D31}" srcOrd="8" destOrd="0" presId="urn:microsoft.com/office/officeart/2005/8/layout/target3"/>
    <dgm:cxn modelId="{2CC1FF00-30FB-4A03-929D-37D01EAB658F}" type="presParOf" srcId="{5E99016D-79FB-4DF8-82F9-00FDF8C5C395}" destId="{12F6667F-354A-4493-BAB8-09A428BB0B6A}"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67B329-56FB-4078-9415-92CDAC122D52}"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424EEE99-059B-44B4-B42C-025038C7F902}">
      <dgm:prSet phldrT="[Text]" custT="1"/>
      <dgm:spPr/>
      <dgm:t>
        <a:bodyPr/>
        <a:lstStyle/>
        <a:p>
          <a:r>
            <a:rPr lang="en-GB" sz="2400" dirty="0">
              <a:latin typeface="Arial" panose="020B0604020202020204" pitchFamily="34" charset="0"/>
              <a:cs typeface="Arial" panose="020B0604020202020204" pitchFamily="34" charset="0"/>
            </a:rPr>
            <a:t>EORTC QLQ-C30</a:t>
          </a:r>
        </a:p>
      </dgm:t>
    </dgm:pt>
    <dgm:pt modelId="{C74D8218-4B8C-43D6-8E9F-2EA89302BEAB}" type="parTrans" cxnId="{51229B55-E2F0-4DE6-B70A-E2DD2204DFEC}">
      <dgm:prSet/>
      <dgm:spPr/>
      <dgm:t>
        <a:bodyPr/>
        <a:lstStyle/>
        <a:p>
          <a:endParaRPr lang="en-GB"/>
        </a:p>
      </dgm:t>
    </dgm:pt>
    <dgm:pt modelId="{54528A85-190F-4A18-B2DB-CFCABF9E4A0D}" type="sibTrans" cxnId="{51229B55-E2F0-4DE6-B70A-E2DD2204DFEC}">
      <dgm:prSet/>
      <dgm:spPr/>
      <dgm:t>
        <a:bodyPr/>
        <a:lstStyle/>
        <a:p>
          <a:endParaRPr lang="en-GB"/>
        </a:p>
      </dgm:t>
    </dgm:pt>
    <dgm:pt modelId="{02F76E57-A94A-49A4-85EB-6271B60C7FC6}">
      <dgm:prSet phldrT="[Text]" custT="1"/>
      <dgm:spPr>
        <a:solidFill>
          <a:schemeClr val="bg1">
            <a:alpha val="90000"/>
          </a:schemeClr>
        </a:solidFill>
        <a:ln>
          <a:solidFill>
            <a:schemeClr val="accent1">
              <a:alpha val="90000"/>
            </a:schemeClr>
          </a:solidFill>
        </a:ln>
      </dgm:spPr>
      <dgm:t>
        <a:bodyPr/>
        <a:lstStyle/>
        <a:p>
          <a:pPr>
            <a:buFont typeface="+mj-lt"/>
            <a:buAutoNum type="arabicPeriod"/>
          </a:pPr>
          <a:r>
            <a:rPr lang="en-GB" sz="1600" b="1" dirty="0">
              <a:solidFill>
                <a:schemeClr val="tx1"/>
              </a:solidFill>
              <a:latin typeface="Arial" panose="020B0604020202020204" pitchFamily="34" charset="0"/>
              <a:cs typeface="Arial" panose="020B0604020202020204" pitchFamily="34" charset="0"/>
            </a:rPr>
            <a:t>EORTC Summary</a:t>
          </a:r>
          <a:r>
            <a:rPr lang="en-GB" sz="1600" dirty="0">
              <a:solidFill>
                <a:schemeClr val="tx1"/>
              </a:solidFill>
              <a:latin typeface="Arial" panose="020B0604020202020204" pitchFamily="34" charset="0"/>
              <a:cs typeface="Arial" panose="020B0604020202020204" pitchFamily="34" charset="0"/>
            </a:rPr>
            <a:t>: A summary score of health-related QoL; subset of the EORTC QLQ C30 items. </a:t>
          </a:r>
        </a:p>
      </dgm:t>
    </dgm:pt>
    <dgm:pt modelId="{13F48177-7635-4BDD-AEE8-C108975ABA74}" type="parTrans" cxnId="{E7416A01-482A-4762-9BD7-0A4FBCAEC3D3}">
      <dgm:prSet/>
      <dgm:spPr/>
      <dgm:t>
        <a:bodyPr/>
        <a:lstStyle/>
        <a:p>
          <a:endParaRPr lang="en-GB"/>
        </a:p>
      </dgm:t>
    </dgm:pt>
    <dgm:pt modelId="{9653A38F-411E-41B8-8041-7949EFFF8A27}" type="sibTrans" cxnId="{E7416A01-482A-4762-9BD7-0A4FBCAEC3D3}">
      <dgm:prSet/>
      <dgm:spPr/>
      <dgm:t>
        <a:bodyPr/>
        <a:lstStyle/>
        <a:p>
          <a:endParaRPr lang="en-GB"/>
        </a:p>
      </dgm:t>
    </dgm:pt>
    <dgm:pt modelId="{0584020F-0AAB-4082-8BDC-66D46DB96B75}">
      <dgm:prSet phldrT="[Text]" custT="1"/>
      <dgm:spPr/>
      <dgm:t>
        <a:bodyPr/>
        <a:lstStyle/>
        <a:p>
          <a:r>
            <a:rPr lang="en-GB" sz="2400" dirty="0" err="1">
              <a:latin typeface="Arial" panose="020B0604020202020204" pitchFamily="34" charset="0"/>
              <a:cs typeface="Arial" panose="020B0604020202020204" pitchFamily="34" charset="0"/>
            </a:rPr>
            <a:t>EuroQol</a:t>
          </a:r>
          <a:r>
            <a:rPr lang="en-GB" sz="2400" dirty="0">
              <a:latin typeface="Arial" panose="020B0604020202020204" pitchFamily="34" charset="0"/>
              <a:cs typeface="Arial" panose="020B0604020202020204" pitchFamily="34" charset="0"/>
            </a:rPr>
            <a:t> EQ-5D 5L</a:t>
          </a:r>
        </a:p>
      </dgm:t>
    </dgm:pt>
    <dgm:pt modelId="{F22E80ED-04C3-4C33-985A-E927B42169C4}" type="parTrans" cxnId="{D6EEF978-7E0A-4F07-98E9-CCEF453D77CC}">
      <dgm:prSet/>
      <dgm:spPr/>
      <dgm:t>
        <a:bodyPr/>
        <a:lstStyle/>
        <a:p>
          <a:endParaRPr lang="en-GB"/>
        </a:p>
      </dgm:t>
    </dgm:pt>
    <dgm:pt modelId="{EFFB3822-88D2-4937-B33C-04A5CD0D3B41}" type="sibTrans" cxnId="{D6EEF978-7E0A-4F07-98E9-CCEF453D77CC}">
      <dgm:prSet/>
      <dgm:spPr/>
      <dgm:t>
        <a:bodyPr/>
        <a:lstStyle/>
        <a:p>
          <a:endParaRPr lang="en-GB"/>
        </a:p>
      </dgm:t>
    </dgm:pt>
    <dgm:pt modelId="{151C8BF4-C753-499C-B3CA-E08D7C4847CC}">
      <dgm:prSet phldrT="[Text]" custT="1"/>
      <dgm:spPr>
        <a:solidFill>
          <a:schemeClr val="bg1">
            <a:alpha val="90000"/>
          </a:schemeClr>
        </a:solidFill>
        <a:ln>
          <a:solidFill>
            <a:schemeClr val="accent1">
              <a:alpha val="90000"/>
            </a:schemeClr>
          </a:solidFill>
        </a:ln>
      </dgm:spPr>
      <dgm:t>
        <a:bodyPr/>
        <a:lstStyle/>
        <a:p>
          <a:pPr>
            <a:buFont typeface="+mj-lt"/>
            <a:buAutoNum type="arabicPeriod" startAt="4"/>
          </a:pPr>
          <a:r>
            <a:rPr lang="en-GB" sz="1600" b="1" dirty="0">
              <a:solidFill>
                <a:schemeClr val="tx1"/>
              </a:solidFill>
              <a:latin typeface="Arial" panose="020B0604020202020204" pitchFamily="34" charset="0"/>
              <a:cs typeface="Arial" panose="020B0604020202020204" pitchFamily="34" charset="0"/>
            </a:rPr>
            <a:t>EQ-5D Utility</a:t>
          </a:r>
          <a:r>
            <a:rPr lang="en-GB" sz="1600" dirty="0">
              <a:solidFill>
                <a:schemeClr val="tx1"/>
              </a:solidFill>
              <a:latin typeface="Arial" panose="020B0604020202020204" pitchFamily="34" charset="0"/>
              <a:cs typeface="Arial" panose="020B0604020202020204" pitchFamily="34" charset="0"/>
            </a:rPr>
            <a:t>: A utility score to measure of health-related QoL weighted by societal ratings of the ‘health state’ of patients’; commonly used in cost effectiveness analyses</a:t>
          </a:r>
        </a:p>
      </dgm:t>
    </dgm:pt>
    <dgm:pt modelId="{65FCD974-549F-46B0-BDC2-7CB8B6B6BF11}" type="parTrans" cxnId="{6AF8DFDA-24F6-471C-8164-31121846F270}">
      <dgm:prSet/>
      <dgm:spPr/>
      <dgm:t>
        <a:bodyPr/>
        <a:lstStyle/>
        <a:p>
          <a:endParaRPr lang="en-GB"/>
        </a:p>
      </dgm:t>
    </dgm:pt>
    <dgm:pt modelId="{9D456B69-B57A-4D76-AD6F-8A28A8D95364}" type="sibTrans" cxnId="{6AF8DFDA-24F6-471C-8164-31121846F270}">
      <dgm:prSet/>
      <dgm:spPr/>
      <dgm:t>
        <a:bodyPr/>
        <a:lstStyle/>
        <a:p>
          <a:endParaRPr lang="en-GB"/>
        </a:p>
      </dgm:t>
    </dgm:pt>
    <dgm:pt modelId="{17C75C6E-E226-454C-A213-8AAF5FBBAC7D}">
      <dgm:prSet custT="1"/>
      <dgm:spPr>
        <a:solidFill>
          <a:schemeClr val="bg1">
            <a:alpha val="90000"/>
          </a:schemeClr>
        </a:solidFill>
        <a:ln>
          <a:solidFill>
            <a:schemeClr val="accent1">
              <a:alpha val="90000"/>
            </a:schemeClr>
          </a:solidFill>
        </a:ln>
      </dgm:spPr>
      <dgm:t>
        <a:bodyPr/>
        <a:lstStyle/>
        <a:p>
          <a:pPr>
            <a:buFont typeface="+mj-lt"/>
            <a:buAutoNum type="arabicPeriod"/>
          </a:pPr>
          <a:r>
            <a:rPr lang="en-GB" sz="1600" b="1" dirty="0">
              <a:solidFill>
                <a:schemeClr val="tx1"/>
              </a:solidFill>
              <a:latin typeface="Arial" panose="020B0604020202020204" pitchFamily="34" charset="0"/>
              <a:cs typeface="Arial" panose="020B0604020202020204" pitchFamily="34" charset="0"/>
            </a:rPr>
            <a:t>EORTC domains and symptom scales</a:t>
          </a:r>
          <a:r>
            <a:rPr lang="en-GB" sz="1600" dirty="0">
              <a:solidFill>
                <a:schemeClr val="tx1"/>
              </a:solidFill>
              <a:latin typeface="Arial" panose="020B0604020202020204" pitchFamily="34" charset="0"/>
              <a:cs typeface="Arial" panose="020B0604020202020204" pitchFamily="34" charset="0"/>
            </a:rPr>
            <a:t>: physical, role, cognitive, emotional, social, fatigue, pain, nausea and vomiting</a:t>
          </a:r>
        </a:p>
      </dgm:t>
    </dgm:pt>
    <dgm:pt modelId="{67164C2E-9143-4A85-A03E-1718AF0F82E8}" type="parTrans" cxnId="{B0FEAB91-79AC-45C2-BB83-BC82C0430D9E}">
      <dgm:prSet/>
      <dgm:spPr/>
      <dgm:t>
        <a:bodyPr/>
        <a:lstStyle/>
        <a:p>
          <a:endParaRPr lang="en-GB"/>
        </a:p>
      </dgm:t>
    </dgm:pt>
    <dgm:pt modelId="{DE013166-DBA0-4451-B39A-FB12AD390C16}" type="sibTrans" cxnId="{B0FEAB91-79AC-45C2-BB83-BC82C0430D9E}">
      <dgm:prSet/>
      <dgm:spPr/>
      <dgm:t>
        <a:bodyPr/>
        <a:lstStyle/>
        <a:p>
          <a:endParaRPr lang="en-GB"/>
        </a:p>
      </dgm:t>
    </dgm:pt>
    <dgm:pt modelId="{67129BA5-0561-4245-A802-AA5BD605D038}">
      <dgm:prSet custT="1"/>
      <dgm:spPr>
        <a:solidFill>
          <a:schemeClr val="bg1">
            <a:alpha val="90000"/>
          </a:schemeClr>
        </a:solidFill>
        <a:ln>
          <a:solidFill>
            <a:schemeClr val="accent1">
              <a:alpha val="90000"/>
            </a:schemeClr>
          </a:solidFill>
        </a:ln>
      </dgm:spPr>
      <dgm:t>
        <a:bodyPr/>
        <a:lstStyle/>
        <a:p>
          <a:pPr>
            <a:buFont typeface="+mj-lt"/>
            <a:buAutoNum type="arabicPeriod"/>
          </a:pPr>
          <a:r>
            <a:rPr lang="en-GB" sz="1600" b="1" dirty="0">
              <a:solidFill>
                <a:schemeClr val="tx1"/>
              </a:solidFill>
              <a:latin typeface="Arial" panose="020B0604020202020204" pitchFamily="34" charset="0"/>
              <a:cs typeface="Arial" panose="020B0604020202020204" pitchFamily="34" charset="0"/>
            </a:rPr>
            <a:t>EORTC single-item overall health and/or overall quality of life</a:t>
          </a:r>
          <a:r>
            <a:rPr lang="en-GB" sz="1600" dirty="0">
              <a:solidFill>
                <a:schemeClr val="tx1"/>
              </a:solidFill>
              <a:latin typeface="Arial" panose="020B0604020202020204" pitchFamily="34" charset="0"/>
              <a:cs typeface="Arial" panose="020B0604020202020204" pitchFamily="34" charset="0"/>
            </a:rPr>
            <a:t> – 2 items can be combined to form a Health-related quality of life score</a:t>
          </a:r>
        </a:p>
      </dgm:t>
    </dgm:pt>
    <dgm:pt modelId="{CE87F93B-792A-4880-89FF-03B7FDD23248}" type="parTrans" cxnId="{FDDB0966-1A67-4425-B0FC-87EDC6CAD5D5}">
      <dgm:prSet/>
      <dgm:spPr/>
      <dgm:t>
        <a:bodyPr/>
        <a:lstStyle/>
        <a:p>
          <a:endParaRPr lang="en-GB"/>
        </a:p>
      </dgm:t>
    </dgm:pt>
    <dgm:pt modelId="{25B88283-2599-49EB-AD6F-25E3C860B861}" type="sibTrans" cxnId="{FDDB0966-1A67-4425-B0FC-87EDC6CAD5D5}">
      <dgm:prSet/>
      <dgm:spPr/>
      <dgm:t>
        <a:bodyPr/>
        <a:lstStyle/>
        <a:p>
          <a:endParaRPr lang="en-GB"/>
        </a:p>
      </dgm:t>
    </dgm:pt>
    <dgm:pt modelId="{48998494-C133-40D1-B974-45BF5060B05D}">
      <dgm:prSet custT="1"/>
      <dgm:spPr>
        <a:solidFill>
          <a:schemeClr val="bg1">
            <a:alpha val="90000"/>
          </a:schemeClr>
        </a:solidFill>
        <a:ln>
          <a:solidFill>
            <a:schemeClr val="accent1">
              <a:alpha val="90000"/>
            </a:schemeClr>
          </a:solidFill>
        </a:ln>
      </dgm:spPr>
      <dgm:t>
        <a:bodyPr/>
        <a:lstStyle/>
        <a:p>
          <a:pPr>
            <a:buFont typeface="+mj-lt"/>
            <a:buAutoNum type="arabicPeriod" startAt="4"/>
          </a:pPr>
          <a:r>
            <a:rPr lang="en-GB" sz="1600" b="1" dirty="0">
              <a:solidFill>
                <a:schemeClr val="tx1"/>
              </a:solidFill>
              <a:latin typeface="Arial" panose="020B0604020202020204" pitchFamily="34" charset="0"/>
              <a:cs typeface="Arial" panose="020B0604020202020204" pitchFamily="34" charset="0"/>
            </a:rPr>
            <a:t>EQ-5D VAS</a:t>
          </a:r>
          <a:r>
            <a:rPr lang="en-GB" sz="1600" dirty="0">
              <a:solidFill>
                <a:schemeClr val="tx1"/>
              </a:solidFill>
              <a:latin typeface="Arial" panose="020B0604020202020204" pitchFamily="34" charset="0"/>
              <a:cs typeface="Arial" panose="020B0604020202020204" pitchFamily="34" charset="0"/>
            </a:rPr>
            <a:t>: Visual analogue scale score (VAS); measures self-reported health ‘today’ on a 0-100 scale.</a:t>
          </a:r>
        </a:p>
      </dgm:t>
    </dgm:pt>
    <dgm:pt modelId="{DD96FB97-B170-436F-AA9C-FDBB38B3D5AB}" type="parTrans" cxnId="{823A4568-F9B7-4596-A753-EFFDEA45C54D}">
      <dgm:prSet/>
      <dgm:spPr/>
      <dgm:t>
        <a:bodyPr/>
        <a:lstStyle/>
        <a:p>
          <a:endParaRPr lang="en-GB"/>
        </a:p>
      </dgm:t>
    </dgm:pt>
    <dgm:pt modelId="{07A49EF3-CCAF-4C26-A5DF-051ACB83A37E}" type="sibTrans" cxnId="{823A4568-F9B7-4596-A753-EFFDEA45C54D}">
      <dgm:prSet/>
      <dgm:spPr/>
      <dgm:t>
        <a:bodyPr/>
        <a:lstStyle/>
        <a:p>
          <a:endParaRPr lang="en-GB"/>
        </a:p>
      </dgm:t>
    </dgm:pt>
    <dgm:pt modelId="{585BF418-2957-4413-BBCA-F5998C75522F}">
      <dgm:prSet custT="1"/>
      <dgm:spPr>
        <a:solidFill>
          <a:schemeClr val="bg1">
            <a:alpha val="90000"/>
          </a:schemeClr>
        </a:solidFill>
        <a:ln>
          <a:solidFill>
            <a:schemeClr val="accent1">
              <a:alpha val="90000"/>
            </a:schemeClr>
          </a:solidFill>
        </a:ln>
      </dgm:spPr>
      <dgm:t>
        <a:bodyPr/>
        <a:lstStyle/>
        <a:p>
          <a:pPr>
            <a:buFont typeface="+mj-lt"/>
            <a:buAutoNum type="arabicPeriod" startAt="4"/>
          </a:pPr>
          <a:r>
            <a:rPr lang="en-GB" sz="1600" b="1" dirty="0">
              <a:solidFill>
                <a:schemeClr val="tx1"/>
              </a:solidFill>
              <a:latin typeface="Arial" panose="020B0604020202020204" pitchFamily="34" charset="0"/>
              <a:cs typeface="Arial" panose="020B0604020202020204" pitchFamily="34" charset="0"/>
            </a:rPr>
            <a:t>EQ-5D dimensions</a:t>
          </a:r>
          <a:r>
            <a:rPr lang="en-GB" sz="1600" dirty="0">
              <a:solidFill>
                <a:schemeClr val="tx1"/>
              </a:solidFill>
              <a:latin typeface="Arial" panose="020B0604020202020204" pitchFamily="34" charset="0"/>
              <a:cs typeface="Arial" panose="020B0604020202020204" pitchFamily="34" charset="0"/>
            </a:rPr>
            <a:t>: Scores by ‘domain’ or single items as follows mobility, self-care, usual activities, pain/discomfort, anxiety/depression</a:t>
          </a:r>
        </a:p>
      </dgm:t>
    </dgm:pt>
    <dgm:pt modelId="{3215AA84-2069-443D-BE72-5242FD89F24B}" type="parTrans" cxnId="{A057B7FB-E04C-4913-B6D7-89391E0D4E16}">
      <dgm:prSet/>
      <dgm:spPr/>
      <dgm:t>
        <a:bodyPr/>
        <a:lstStyle/>
        <a:p>
          <a:endParaRPr lang="en-GB"/>
        </a:p>
      </dgm:t>
    </dgm:pt>
    <dgm:pt modelId="{D4A731AD-1613-43B4-90CB-4A316DCC159C}" type="sibTrans" cxnId="{A057B7FB-E04C-4913-B6D7-89391E0D4E16}">
      <dgm:prSet/>
      <dgm:spPr/>
      <dgm:t>
        <a:bodyPr/>
        <a:lstStyle/>
        <a:p>
          <a:endParaRPr lang="en-GB"/>
        </a:p>
      </dgm:t>
    </dgm:pt>
    <dgm:pt modelId="{C83A1625-F9A9-4F03-AAF2-E1571AE477D3}">
      <dgm:prSet phldrT="[Text]" custT="1"/>
      <dgm:spPr>
        <a:solidFill>
          <a:schemeClr val="bg1">
            <a:alpha val="90000"/>
          </a:schemeClr>
        </a:solidFill>
        <a:ln>
          <a:solidFill>
            <a:schemeClr val="accent1">
              <a:alpha val="90000"/>
            </a:schemeClr>
          </a:solidFill>
        </a:ln>
      </dgm:spPr>
      <dgm:t>
        <a:bodyPr/>
        <a:lstStyle/>
        <a:p>
          <a:pPr>
            <a:buFont typeface="+mj-lt"/>
            <a:buAutoNum type="arabicPeriod"/>
          </a:pPr>
          <a:endParaRPr lang="en-GB" sz="1600" dirty="0">
            <a:solidFill>
              <a:schemeClr val="tx1"/>
            </a:solidFill>
            <a:latin typeface="Arial" panose="020B0604020202020204" pitchFamily="34" charset="0"/>
            <a:cs typeface="Arial" panose="020B0604020202020204" pitchFamily="34" charset="0"/>
          </a:endParaRPr>
        </a:p>
      </dgm:t>
    </dgm:pt>
    <dgm:pt modelId="{50216F63-10B0-4E4D-9442-954663FA20DE}" type="parTrans" cxnId="{A4213D02-9A41-4066-A4C7-1E53E936A59E}">
      <dgm:prSet/>
      <dgm:spPr/>
      <dgm:t>
        <a:bodyPr/>
        <a:lstStyle/>
        <a:p>
          <a:endParaRPr lang="en-GB"/>
        </a:p>
      </dgm:t>
    </dgm:pt>
    <dgm:pt modelId="{75F89820-8138-43C8-ADA9-EC23839FCD87}" type="sibTrans" cxnId="{A4213D02-9A41-4066-A4C7-1E53E936A59E}">
      <dgm:prSet/>
      <dgm:spPr/>
      <dgm:t>
        <a:bodyPr/>
        <a:lstStyle/>
        <a:p>
          <a:endParaRPr lang="en-GB"/>
        </a:p>
      </dgm:t>
    </dgm:pt>
    <dgm:pt modelId="{7B60B8F0-92DC-4EE9-8C8C-1A110442BD47}">
      <dgm:prSet custT="1"/>
      <dgm:spPr>
        <a:solidFill>
          <a:schemeClr val="bg1">
            <a:alpha val="90000"/>
          </a:schemeClr>
        </a:solidFill>
        <a:ln>
          <a:solidFill>
            <a:schemeClr val="accent1">
              <a:alpha val="90000"/>
            </a:schemeClr>
          </a:solidFill>
        </a:ln>
      </dgm:spPr>
      <dgm:t>
        <a:bodyPr/>
        <a:lstStyle/>
        <a:p>
          <a:pPr>
            <a:buFont typeface="+mj-lt"/>
            <a:buAutoNum type="arabicPeriod"/>
          </a:pPr>
          <a:endParaRPr lang="en-GB" sz="1600" dirty="0">
            <a:solidFill>
              <a:schemeClr val="tx1"/>
            </a:solidFill>
            <a:latin typeface="Arial" panose="020B0604020202020204" pitchFamily="34" charset="0"/>
            <a:cs typeface="Arial" panose="020B0604020202020204" pitchFamily="34" charset="0"/>
          </a:endParaRPr>
        </a:p>
      </dgm:t>
    </dgm:pt>
    <dgm:pt modelId="{A7ECF697-5340-498B-AA27-8F6C0AC71CD4}" type="parTrans" cxnId="{F955679B-2688-47D7-B988-C6FF25CAE14A}">
      <dgm:prSet/>
      <dgm:spPr/>
      <dgm:t>
        <a:bodyPr/>
        <a:lstStyle/>
        <a:p>
          <a:endParaRPr lang="en-GB"/>
        </a:p>
      </dgm:t>
    </dgm:pt>
    <dgm:pt modelId="{D7D6E257-0266-4293-8974-9B07109471B7}" type="sibTrans" cxnId="{F955679B-2688-47D7-B988-C6FF25CAE14A}">
      <dgm:prSet/>
      <dgm:spPr/>
      <dgm:t>
        <a:bodyPr/>
        <a:lstStyle/>
        <a:p>
          <a:endParaRPr lang="en-GB"/>
        </a:p>
      </dgm:t>
    </dgm:pt>
    <dgm:pt modelId="{95C9C23D-BFA4-4909-93AA-AFF0AA5F5158}">
      <dgm:prSet phldrT="[Text]" custT="1"/>
      <dgm:spPr>
        <a:solidFill>
          <a:schemeClr val="bg1">
            <a:alpha val="90000"/>
          </a:schemeClr>
        </a:solidFill>
        <a:ln>
          <a:solidFill>
            <a:schemeClr val="accent1">
              <a:alpha val="90000"/>
            </a:schemeClr>
          </a:solidFill>
        </a:ln>
      </dgm:spPr>
      <dgm:t>
        <a:bodyPr/>
        <a:lstStyle/>
        <a:p>
          <a:pPr>
            <a:buFont typeface="+mj-lt"/>
            <a:buAutoNum type="arabicPeriod" startAt="4"/>
          </a:pPr>
          <a:endParaRPr lang="en-GB" sz="1600" dirty="0">
            <a:solidFill>
              <a:schemeClr val="tx1"/>
            </a:solidFill>
            <a:latin typeface="Arial" panose="020B0604020202020204" pitchFamily="34" charset="0"/>
            <a:cs typeface="Arial" panose="020B0604020202020204" pitchFamily="34" charset="0"/>
          </a:endParaRPr>
        </a:p>
      </dgm:t>
    </dgm:pt>
    <dgm:pt modelId="{F4F35BE5-7C2F-489C-97A6-6F31AC1861C2}" type="parTrans" cxnId="{A1004720-FCDD-46A1-8826-F2649497685A}">
      <dgm:prSet/>
      <dgm:spPr/>
      <dgm:t>
        <a:bodyPr/>
        <a:lstStyle/>
        <a:p>
          <a:endParaRPr lang="en-GB"/>
        </a:p>
      </dgm:t>
    </dgm:pt>
    <dgm:pt modelId="{01E59B43-E13C-4AAE-878A-2326C6651DA9}" type="sibTrans" cxnId="{A1004720-FCDD-46A1-8826-F2649497685A}">
      <dgm:prSet/>
      <dgm:spPr/>
      <dgm:t>
        <a:bodyPr/>
        <a:lstStyle/>
        <a:p>
          <a:endParaRPr lang="en-GB"/>
        </a:p>
      </dgm:t>
    </dgm:pt>
    <dgm:pt modelId="{5205A7AD-A953-43F6-9BE4-121EA6FC6C9B}">
      <dgm:prSet custT="1"/>
      <dgm:spPr>
        <a:solidFill>
          <a:schemeClr val="bg1">
            <a:alpha val="90000"/>
          </a:schemeClr>
        </a:solidFill>
        <a:ln>
          <a:solidFill>
            <a:schemeClr val="accent1">
              <a:alpha val="90000"/>
            </a:schemeClr>
          </a:solidFill>
        </a:ln>
      </dgm:spPr>
      <dgm:t>
        <a:bodyPr/>
        <a:lstStyle/>
        <a:p>
          <a:pPr>
            <a:buFont typeface="+mj-lt"/>
            <a:buAutoNum type="arabicPeriod" startAt="4"/>
          </a:pPr>
          <a:endParaRPr lang="en-GB" sz="1600" dirty="0">
            <a:solidFill>
              <a:schemeClr val="tx1"/>
            </a:solidFill>
            <a:latin typeface="Arial" panose="020B0604020202020204" pitchFamily="34" charset="0"/>
            <a:cs typeface="Arial" panose="020B0604020202020204" pitchFamily="34" charset="0"/>
          </a:endParaRPr>
        </a:p>
      </dgm:t>
    </dgm:pt>
    <dgm:pt modelId="{ADF19884-0F55-439F-AD82-304B034CF84F}" type="parTrans" cxnId="{1E972D63-F186-48E9-BAC2-69AF4162429F}">
      <dgm:prSet/>
      <dgm:spPr/>
      <dgm:t>
        <a:bodyPr/>
        <a:lstStyle/>
        <a:p>
          <a:endParaRPr lang="en-GB"/>
        </a:p>
      </dgm:t>
    </dgm:pt>
    <dgm:pt modelId="{877C4DCE-4FB9-4384-AC44-29069BB1E073}" type="sibTrans" cxnId="{1E972D63-F186-48E9-BAC2-69AF4162429F}">
      <dgm:prSet/>
      <dgm:spPr/>
      <dgm:t>
        <a:bodyPr/>
        <a:lstStyle/>
        <a:p>
          <a:endParaRPr lang="en-GB"/>
        </a:p>
      </dgm:t>
    </dgm:pt>
    <dgm:pt modelId="{D3ACA0A8-BD21-45B8-972E-29C8E2163C77}" type="pres">
      <dgm:prSet presAssocID="{CC67B329-56FB-4078-9415-92CDAC122D52}" presName="Name0" presStyleCnt="0">
        <dgm:presLayoutVars>
          <dgm:dir/>
          <dgm:animLvl val="lvl"/>
          <dgm:resizeHandles val="exact"/>
        </dgm:presLayoutVars>
      </dgm:prSet>
      <dgm:spPr/>
      <dgm:t>
        <a:bodyPr/>
        <a:lstStyle/>
        <a:p>
          <a:endParaRPr lang="en-GB"/>
        </a:p>
      </dgm:t>
    </dgm:pt>
    <dgm:pt modelId="{DFBDF98C-F73D-478D-9720-F6C3CB69B5F0}" type="pres">
      <dgm:prSet presAssocID="{424EEE99-059B-44B4-B42C-025038C7F902}" presName="linNode" presStyleCnt="0"/>
      <dgm:spPr/>
    </dgm:pt>
    <dgm:pt modelId="{5EB5ADDC-360C-4800-9F32-CED91762A506}" type="pres">
      <dgm:prSet presAssocID="{424EEE99-059B-44B4-B42C-025038C7F902}" presName="parTx" presStyleLbl="revTx" presStyleIdx="0" presStyleCnt="2">
        <dgm:presLayoutVars>
          <dgm:chMax val="1"/>
          <dgm:bulletEnabled val="1"/>
        </dgm:presLayoutVars>
      </dgm:prSet>
      <dgm:spPr/>
      <dgm:t>
        <a:bodyPr/>
        <a:lstStyle/>
        <a:p>
          <a:endParaRPr lang="en-GB"/>
        </a:p>
      </dgm:t>
    </dgm:pt>
    <dgm:pt modelId="{62857777-15D4-409C-9A71-E89A3142A453}" type="pres">
      <dgm:prSet presAssocID="{424EEE99-059B-44B4-B42C-025038C7F902}" presName="bracket" presStyleLbl="parChTrans1D1" presStyleIdx="0" presStyleCnt="2"/>
      <dgm:spPr/>
    </dgm:pt>
    <dgm:pt modelId="{E4E47E61-C536-4709-B35F-703407B14FA5}" type="pres">
      <dgm:prSet presAssocID="{424EEE99-059B-44B4-B42C-025038C7F902}" presName="spH" presStyleCnt="0"/>
      <dgm:spPr/>
    </dgm:pt>
    <dgm:pt modelId="{4E88550D-C36C-458F-B401-B658D9C0F6D2}" type="pres">
      <dgm:prSet presAssocID="{424EEE99-059B-44B4-B42C-025038C7F902}" presName="desTx" presStyleLbl="node1" presStyleIdx="0" presStyleCnt="2">
        <dgm:presLayoutVars>
          <dgm:bulletEnabled val="1"/>
        </dgm:presLayoutVars>
      </dgm:prSet>
      <dgm:spPr/>
      <dgm:t>
        <a:bodyPr/>
        <a:lstStyle/>
        <a:p>
          <a:endParaRPr lang="en-GB"/>
        </a:p>
      </dgm:t>
    </dgm:pt>
    <dgm:pt modelId="{F0B0C1C9-4AA1-4E6E-B81C-6EFF13ED72A2}" type="pres">
      <dgm:prSet presAssocID="{54528A85-190F-4A18-B2DB-CFCABF9E4A0D}" presName="spV" presStyleCnt="0"/>
      <dgm:spPr/>
    </dgm:pt>
    <dgm:pt modelId="{1C13EC7A-A572-4D47-8D94-59F134742B0D}" type="pres">
      <dgm:prSet presAssocID="{0584020F-0AAB-4082-8BDC-66D46DB96B75}" presName="linNode" presStyleCnt="0"/>
      <dgm:spPr/>
    </dgm:pt>
    <dgm:pt modelId="{0EE4B958-A273-4B1E-8B29-CA4D0102EA5E}" type="pres">
      <dgm:prSet presAssocID="{0584020F-0AAB-4082-8BDC-66D46DB96B75}" presName="parTx" presStyleLbl="revTx" presStyleIdx="1" presStyleCnt="2">
        <dgm:presLayoutVars>
          <dgm:chMax val="1"/>
          <dgm:bulletEnabled val="1"/>
        </dgm:presLayoutVars>
      </dgm:prSet>
      <dgm:spPr/>
      <dgm:t>
        <a:bodyPr/>
        <a:lstStyle/>
        <a:p>
          <a:endParaRPr lang="en-GB"/>
        </a:p>
      </dgm:t>
    </dgm:pt>
    <dgm:pt modelId="{F859B16F-11D4-4427-805E-84129C89262C}" type="pres">
      <dgm:prSet presAssocID="{0584020F-0AAB-4082-8BDC-66D46DB96B75}" presName="bracket" presStyleLbl="parChTrans1D1" presStyleIdx="1" presStyleCnt="2"/>
      <dgm:spPr/>
    </dgm:pt>
    <dgm:pt modelId="{4080A534-85E8-4EF1-88A4-C445F60CB1E9}" type="pres">
      <dgm:prSet presAssocID="{0584020F-0AAB-4082-8BDC-66D46DB96B75}" presName="spH" presStyleCnt="0"/>
      <dgm:spPr/>
    </dgm:pt>
    <dgm:pt modelId="{4D342CF3-781D-4392-88F9-A59279C8588B}" type="pres">
      <dgm:prSet presAssocID="{0584020F-0AAB-4082-8BDC-66D46DB96B75}" presName="desTx" presStyleLbl="node1" presStyleIdx="1" presStyleCnt="2">
        <dgm:presLayoutVars>
          <dgm:bulletEnabled val="1"/>
        </dgm:presLayoutVars>
      </dgm:prSet>
      <dgm:spPr/>
      <dgm:t>
        <a:bodyPr/>
        <a:lstStyle/>
        <a:p>
          <a:endParaRPr lang="en-GB"/>
        </a:p>
      </dgm:t>
    </dgm:pt>
  </dgm:ptLst>
  <dgm:cxnLst>
    <dgm:cxn modelId="{6AF8DFDA-24F6-471C-8164-31121846F270}" srcId="{0584020F-0AAB-4082-8BDC-66D46DB96B75}" destId="{151C8BF4-C753-499C-B3CA-E08D7C4847CC}" srcOrd="0" destOrd="0" parTransId="{65FCD974-549F-46B0-BDC2-7CB8B6B6BF11}" sibTransId="{9D456B69-B57A-4D76-AD6F-8A28A8D95364}"/>
    <dgm:cxn modelId="{F2A3460B-60AC-42C9-9F48-10E709D06604}" type="presOf" srcId="{151C8BF4-C753-499C-B3CA-E08D7C4847CC}" destId="{4D342CF3-781D-4392-88F9-A59279C8588B}" srcOrd="0" destOrd="0" presId="urn:diagrams.loki3.com/BracketList"/>
    <dgm:cxn modelId="{E7416A01-482A-4762-9BD7-0A4FBCAEC3D3}" srcId="{424EEE99-059B-44B4-B42C-025038C7F902}" destId="{02F76E57-A94A-49A4-85EB-6271B60C7FC6}" srcOrd="0" destOrd="0" parTransId="{13F48177-7635-4BDD-AEE8-C108975ABA74}" sibTransId="{9653A38F-411E-41B8-8041-7949EFFF8A27}"/>
    <dgm:cxn modelId="{FDDB0966-1A67-4425-B0FC-87EDC6CAD5D5}" srcId="{424EEE99-059B-44B4-B42C-025038C7F902}" destId="{67129BA5-0561-4245-A802-AA5BD605D038}" srcOrd="4" destOrd="0" parTransId="{CE87F93B-792A-4880-89FF-03B7FDD23248}" sibTransId="{25B88283-2599-49EB-AD6F-25E3C860B861}"/>
    <dgm:cxn modelId="{B0FEAB91-79AC-45C2-BB83-BC82C0430D9E}" srcId="{424EEE99-059B-44B4-B42C-025038C7F902}" destId="{17C75C6E-E226-454C-A213-8AAF5FBBAC7D}" srcOrd="2" destOrd="0" parTransId="{67164C2E-9143-4A85-A03E-1718AF0F82E8}" sibTransId="{DE013166-DBA0-4451-B39A-FB12AD390C16}"/>
    <dgm:cxn modelId="{1CE67977-D483-47B6-921C-74114E49E5F4}" type="presOf" srcId="{17C75C6E-E226-454C-A213-8AAF5FBBAC7D}" destId="{4E88550D-C36C-458F-B401-B658D9C0F6D2}" srcOrd="0" destOrd="2" presId="urn:diagrams.loki3.com/BracketList"/>
    <dgm:cxn modelId="{F955679B-2688-47D7-B988-C6FF25CAE14A}" srcId="{424EEE99-059B-44B4-B42C-025038C7F902}" destId="{7B60B8F0-92DC-4EE9-8C8C-1A110442BD47}" srcOrd="3" destOrd="0" parTransId="{A7ECF697-5340-498B-AA27-8F6C0AC71CD4}" sibTransId="{D7D6E257-0266-4293-8974-9B07109471B7}"/>
    <dgm:cxn modelId="{823A4568-F9B7-4596-A753-EFFDEA45C54D}" srcId="{0584020F-0AAB-4082-8BDC-66D46DB96B75}" destId="{48998494-C133-40D1-B974-45BF5060B05D}" srcOrd="2" destOrd="0" parTransId="{DD96FB97-B170-436F-AA9C-FDBB38B3D5AB}" sibTransId="{07A49EF3-CCAF-4C26-A5DF-051ACB83A37E}"/>
    <dgm:cxn modelId="{5C1FE334-5006-41FD-9C7E-D153FF8DE563}" type="presOf" srcId="{95C9C23D-BFA4-4909-93AA-AFF0AA5F5158}" destId="{4D342CF3-781D-4392-88F9-A59279C8588B}" srcOrd="0" destOrd="1" presId="urn:diagrams.loki3.com/BracketList"/>
    <dgm:cxn modelId="{60B85A11-2B7E-4189-872F-FEDCCE79A414}" type="presOf" srcId="{CC67B329-56FB-4078-9415-92CDAC122D52}" destId="{D3ACA0A8-BD21-45B8-972E-29C8E2163C77}" srcOrd="0" destOrd="0" presId="urn:diagrams.loki3.com/BracketList"/>
    <dgm:cxn modelId="{B6E02B96-F412-4587-99CF-2366D4726225}" type="presOf" srcId="{02F76E57-A94A-49A4-85EB-6271B60C7FC6}" destId="{4E88550D-C36C-458F-B401-B658D9C0F6D2}" srcOrd="0" destOrd="0" presId="urn:diagrams.loki3.com/BracketList"/>
    <dgm:cxn modelId="{A1004720-FCDD-46A1-8826-F2649497685A}" srcId="{0584020F-0AAB-4082-8BDC-66D46DB96B75}" destId="{95C9C23D-BFA4-4909-93AA-AFF0AA5F5158}" srcOrd="1" destOrd="0" parTransId="{F4F35BE5-7C2F-489C-97A6-6F31AC1861C2}" sibTransId="{01E59B43-E13C-4AAE-878A-2326C6651DA9}"/>
    <dgm:cxn modelId="{D6EEF978-7E0A-4F07-98E9-CCEF453D77CC}" srcId="{CC67B329-56FB-4078-9415-92CDAC122D52}" destId="{0584020F-0AAB-4082-8BDC-66D46DB96B75}" srcOrd="1" destOrd="0" parTransId="{F22E80ED-04C3-4C33-985A-E927B42169C4}" sibTransId="{EFFB3822-88D2-4937-B33C-04A5CD0D3B41}"/>
    <dgm:cxn modelId="{11E13891-2958-46B4-8576-AECFCA075F4C}" type="presOf" srcId="{48998494-C133-40D1-B974-45BF5060B05D}" destId="{4D342CF3-781D-4392-88F9-A59279C8588B}" srcOrd="0" destOrd="2" presId="urn:diagrams.loki3.com/BracketList"/>
    <dgm:cxn modelId="{B66EE7AA-101D-48C5-BEFA-4543F439DF88}" type="presOf" srcId="{424EEE99-059B-44B4-B42C-025038C7F902}" destId="{5EB5ADDC-360C-4800-9F32-CED91762A506}" srcOrd="0" destOrd="0" presId="urn:diagrams.loki3.com/BracketList"/>
    <dgm:cxn modelId="{A057B7FB-E04C-4913-B6D7-89391E0D4E16}" srcId="{0584020F-0AAB-4082-8BDC-66D46DB96B75}" destId="{585BF418-2957-4413-BBCA-F5998C75522F}" srcOrd="4" destOrd="0" parTransId="{3215AA84-2069-443D-BE72-5242FD89F24B}" sibTransId="{D4A731AD-1613-43B4-90CB-4A316DCC159C}"/>
    <dgm:cxn modelId="{1E972D63-F186-48E9-BAC2-69AF4162429F}" srcId="{0584020F-0AAB-4082-8BDC-66D46DB96B75}" destId="{5205A7AD-A953-43F6-9BE4-121EA6FC6C9B}" srcOrd="3" destOrd="0" parTransId="{ADF19884-0F55-439F-AD82-304B034CF84F}" sibTransId="{877C4DCE-4FB9-4384-AC44-29069BB1E073}"/>
    <dgm:cxn modelId="{10551BD7-1D33-441C-A550-20D45242B2CC}" type="presOf" srcId="{5205A7AD-A953-43F6-9BE4-121EA6FC6C9B}" destId="{4D342CF3-781D-4392-88F9-A59279C8588B}" srcOrd="0" destOrd="3" presId="urn:diagrams.loki3.com/BracketList"/>
    <dgm:cxn modelId="{7A99BEAB-4142-4C86-999D-BCF6FD08657E}" type="presOf" srcId="{C83A1625-F9A9-4F03-AAF2-E1571AE477D3}" destId="{4E88550D-C36C-458F-B401-B658D9C0F6D2}" srcOrd="0" destOrd="1" presId="urn:diagrams.loki3.com/BracketList"/>
    <dgm:cxn modelId="{B0EE2D92-9592-4DC0-9414-B307672C15DC}" type="presOf" srcId="{67129BA5-0561-4245-A802-AA5BD605D038}" destId="{4E88550D-C36C-458F-B401-B658D9C0F6D2}" srcOrd="0" destOrd="4" presId="urn:diagrams.loki3.com/BracketList"/>
    <dgm:cxn modelId="{ECFA0342-AD2B-4AD3-A58E-2003FF61E518}" type="presOf" srcId="{0584020F-0AAB-4082-8BDC-66D46DB96B75}" destId="{0EE4B958-A273-4B1E-8B29-CA4D0102EA5E}" srcOrd="0" destOrd="0" presId="urn:diagrams.loki3.com/BracketList"/>
    <dgm:cxn modelId="{A4213D02-9A41-4066-A4C7-1E53E936A59E}" srcId="{424EEE99-059B-44B4-B42C-025038C7F902}" destId="{C83A1625-F9A9-4F03-AAF2-E1571AE477D3}" srcOrd="1" destOrd="0" parTransId="{50216F63-10B0-4E4D-9442-954663FA20DE}" sibTransId="{75F89820-8138-43C8-ADA9-EC23839FCD87}"/>
    <dgm:cxn modelId="{819DED34-1ADB-4BAE-9631-553F21709B1B}" type="presOf" srcId="{585BF418-2957-4413-BBCA-F5998C75522F}" destId="{4D342CF3-781D-4392-88F9-A59279C8588B}" srcOrd="0" destOrd="4" presId="urn:diagrams.loki3.com/BracketList"/>
    <dgm:cxn modelId="{921AEA3D-BA64-4C40-A6E2-0A83B93632D0}" type="presOf" srcId="{7B60B8F0-92DC-4EE9-8C8C-1A110442BD47}" destId="{4E88550D-C36C-458F-B401-B658D9C0F6D2}" srcOrd="0" destOrd="3" presId="urn:diagrams.loki3.com/BracketList"/>
    <dgm:cxn modelId="{51229B55-E2F0-4DE6-B70A-E2DD2204DFEC}" srcId="{CC67B329-56FB-4078-9415-92CDAC122D52}" destId="{424EEE99-059B-44B4-B42C-025038C7F902}" srcOrd="0" destOrd="0" parTransId="{C74D8218-4B8C-43D6-8E9F-2EA89302BEAB}" sibTransId="{54528A85-190F-4A18-B2DB-CFCABF9E4A0D}"/>
    <dgm:cxn modelId="{94439D19-D9A7-4F16-987C-FF0AADD01009}" type="presParOf" srcId="{D3ACA0A8-BD21-45B8-972E-29C8E2163C77}" destId="{DFBDF98C-F73D-478D-9720-F6C3CB69B5F0}" srcOrd="0" destOrd="0" presId="urn:diagrams.loki3.com/BracketList"/>
    <dgm:cxn modelId="{64742026-55F4-47AE-93A3-15B4244DFC6C}" type="presParOf" srcId="{DFBDF98C-F73D-478D-9720-F6C3CB69B5F0}" destId="{5EB5ADDC-360C-4800-9F32-CED91762A506}" srcOrd="0" destOrd="0" presId="urn:diagrams.loki3.com/BracketList"/>
    <dgm:cxn modelId="{0F803E75-3828-4B44-9A18-F8C5E1DFB997}" type="presParOf" srcId="{DFBDF98C-F73D-478D-9720-F6C3CB69B5F0}" destId="{62857777-15D4-409C-9A71-E89A3142A453}" srcOrd="1" destOrd="0" presId="urn:diagrams.loki3.com/BracketList"/>
    <dgm:cxn modelId="{D89EBDD4-8D0D-4E18-8049-3B63603897AD}" type="presParOf" srcId="{DFBDF98C-F73D-478D-9720-F6C3CB69B5F0}" destId="{E4E47E61-C536-4709-B35F-703407B14FA5}" srcOrd="2" destOrd="0" presId="urn:diagrams.loki3.com/BracketList"/>
    <dgm:cxn modelId="{2BA345AE-B7CE-49DC-B331-142B3AAEF522}" type="presParOf" srcId="{DFBDF98C-F73D-478D-9720-F6C3CB69B5F0}" destId="{4E88550D-C36C-458F-B401-B658D9C0F6D2}" srcOrd="3" destOrd="0" presId="urn:diagrams.loki3.com/BracketList"/>
    <dgm:cxn modelId="{07151A6F-170F-4AAF-95BC-549082C6CFB5}" type="presParOf" srcId="{D3ACA0A8-BD21-45B8-972E-29C8E2163C77}" destId="{F0B0C1C9-4AA1-4E6E-B81C-6EFF13ED72A2}" srcOrd="1" destOrd="0" presId="urn:diagrams.loki3.com/BracketList"/>
    <dgm:cxn modelId="{03F94647-3627-4F02-8B5D-C69657B99FA5}" type="presParOf" srcId="{D3ACA0A8-BD21-45B8-972E-29C8E2163C77}" destId="{1C13EC7A-A572-4D47-8D94-59F134742B0D}" srcOrd="2" destOrd="0" presId="urn:diagrams.loki3.com/BracketList"/>
    <dgm:cxn modelId="{0C6E14B8-F5FE-48B3-8698-5F21E90E58E8}" type="presParOf" srcId="{1C13EC7A-A572-4D47-8D94-59F134742B0D}" destId="{0EE4B958-A273-4B1E-8B29-CA4D0102EA5E}" srcOrd="0" destOrd="0" presId="urn:diagrams.loki3.com/BracketList"/>
    <dgm:cxn modelId="{9B598A17-D21A-4883-BC3B-9269EBB15DB7}" type="presParOf" srcId="{1C13EC7A-A572-4D47-8D94-59F134742B0D}" destId="{F859B16F-11D4-4427-805E-84129C89262C}" srcOrd="1" destOrd="0" presId="urn:diagrams.loki3.com/BracketList"/>
    <dgm:cxn modelId="{0746C9D2-044A-4705-9D26-ADF4262E909A}" type="presParOf" srcId="{1C13EC7A-A572-4D47-8D94-59F134742B0D}" destId="{4080A534-85E8-4EF1-88A4-C445F60CB1E9}" srcOrd="2" destOrd="0" presId="urn:diagrams.loki3.com/BracketList"/>
    <dgm:cxn modelId="{9AC2AFB0-6BA7-45B4-912C-322F7C2F2CC6}" type="presParOf" srcId="{1C13EC7A-A572-4D47-8D94-59F134742B0D}" destId="{4D342CF3-781D-4392-88F9-A59279C8588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FE0E8D-8575-46FF-8676-045D9B396338}"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GB"/>
        </a:p>
      </dgm:t>
    </dgm:pt>
    <dgm:pt modelId="{69BD0164-81F5-4186-9E15-B861F0429A7B}">
      <dgm:prSet phldrT="[Text]" custT="1"/>
      <dgm:spPr/>
      <dgm:t>
        <a:bodyPr/>
        <a:lstStyle/>
        <a:p>
          <a:r>
            <a:rPr lang="en-GB" sz="2400" dirty="0">
              <a:latin typeface="Arial" panose="020B0604020202020204" pitchFamily="34" charset="0"/>
              <a:cs typeface="Arial" panose="020B0604020202020204" pitchFamily="34" charset="0"/>
            </a:rPr>
            <a:t>Level 1</a:t>
          </a:r>
        </a:p>
      </dgm:t>
    </dgm:pt>
    <dgm:pt modelId="{B39D87BB-5D74-4DCD-B754-648D2CDF36CF}" type="par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768CDD98-6E96-4412-BA68-6B11C47028EC}" type="sibTrans" cxnId="{FCA03470-B321-4F03-8CF2-F9967E1E0D95}">
      <dgm:prSet/>
      <dgm:spPr/>
      <dgm:t>
        <a:bodyPr/>
        <a:lstStyle/>
        <a:p>
          <a:endParaRPr lang="en-GB">
            <a:latin typeface="Arial" panose="020B0604020202020204" pitchFamily="34" charset="0"/>
            <a:cs typeface="Arial" panose="020B0604020202020204" pitchFamily="34" charset="0"/>
          </a:endParaRPr>
        </a:p>
      </dgm:t>
    </dgm:pt>
    <dgm:pt modelId="{9F3790A1-C32B-416C-940A-4EC417D9E076}">
      <dgm:prSet phldrT="[Text]" custT="1"/>
      <dgm:spPr/>
      <dgm:t>
        <a:bodyPr/>
        <a:lstStyle/>
        <a:p>
          <a:r>
            <a:rPr lang="en-GB" sz="2400" dirty="0">
              <a:latin typeface="Arial" panose="020B0604020202020204" pitchFamily="34" charset="0"/>
              <a:cs typeface="Arial" panose="020B0604020202020204" pitchFamily="34" charset="0"/>
            </a:rPr>
            <a:t>National reporting</a:t>
          </a:r>
        </a:p>
      </dgm:t>
    </dgm:pt>
    <dgm:pt modelId="{E6A1FAD8-7165-4C72-B6AE-5C2BEC34DAD3}" type="par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C4806262-63C0-4C0B-9022-FE31A80E879E}" type="sibTrans" cxnId="{9A22824D-EE6D-4C79-9CB7-6E15F36C43F7}">
      <dgm:prSet/>
      <dgm:spPr/>
      <dgm:t>
        <a:bodyPr/>
        <a:lstStyle/>
        <a:p>
          <a:endParaRPr lang="en-GB">
            <a:latin typeface="Arial" panose="020B0604020202020204" pitchFamily="34" charset="0"/>
            <a:cs typeface="Arial" panose="020B0604020202020204" pitchFamily="34" charset="0"/>
          </a:endParaRPr>
        </a:p>
      </dgm:t>
    </dgm:pt>
    <dgm:pt modelId="{8CF263DC-E8C8-48D1-964F-53ADF2B35598}">
      <dgm:prSet phldrT="[Text]" custT="1"/>
      <dgm:spPr/>
      <dgm:t>
        <a:bodyPr/>
        <a:lstStyle/>
        <a:p>
          <a:r>
            <a:rPr lang="en-GB" sz="2400" dirty="0">
              <a:latin typeface="Arial" panose="020B0604020202020204" pitchFamily="34" charset="0"/>
              <a:cs typeface="Arial" panose="020B0604020202020204" pitchFamily="34" charset="0"/>
            </a:rPr>
            <a:t>Level 2</a:t>
          </a:r>
        </a:p>
      </dgm:t>
    </dgm:pt>
    <dgm:pt modelId="{B3ED78D7-0526-49E2-B4F8-0548D631F14B}" type="par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BC98A9D9-C5DD-46D9-B6EB-D461E5DDB88F}" type="sibTrans" cxnId="{8BD686EB-6C95-4EE6-81C7-DD1E062FCCAD}">
      <dgm:prSet/>
      <dgm:spPr/>
      <dgm:t>
        <a:bodyPr/>
        <a:lstStyle/>
        <a:p>
          <a:endParaRPr lang="en-GB">
            <a:latin typeface="Arial" panose="020B0604020202020204" pitchFamily="34" charset="0"/>
            <a:cs typeface="Arial" panose="020B0604020202020204" pitchFamily="34" charset="0"/>
          </a:endParaRPr>
        </a:p>
      </dgm:t>
    </dgm:pt>
    <dgm:pt modelId="{45F39A70-D7B0-4547-9B34-2316C38CD566}">
      <dgm:prSet phldrT="[Text]" custT="1"/>
      <dgm:spPr/>
      <dgm:t>
        <a:bodyPr/>
        <a:lstStyle/>
        <a:p>
          <a:r>
            <a:rPr lang="en-GB" sz="2400" dirty="0">
              <a:latin typeface="Arial" panose="020B0604020202020204" pitchFamily="34" charset="0"/>
              <a:cs typeface="Arial" panose="020B0604020202020204" pitchFamily="34" charset="0"/>
            </a:rPr>
            <a:t>Regional and Alliance reporting</a:t>
          </a:r>
        </a:p>
      </dgm:t>
    </dgm:pt>
    <dgm:pt modelId="{6F68F2A5-013E-464D-A084-85B78DC58DEF}" type="par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3A8F3169-4B3D-4D72-BFB9-461E3B344491}" type="sibTrans" cxnId="{BE0F5698-3DA8-4B15-A963-28BE19E416DA}">
      <dgm:prSet/>
      <dgm:spPr/>
      <dgm:t>
        <a:bodyPr/>
        <a:lstStyle/>
        <a:p>
          <a:endParaRPr lang="en-GB">
            <a:latin typeface="Arial" panose="020B0604020202020204" pitchFamily="34" charset="0"/>
            <a:cs typeface="Arial" panose="020B0604020202020204" pitchFamily="34" charset="0"/>
          </a:endParaRPr>
        </a:p>
      </dgm:t>
    </dgm:pt>
    <dgm:pt modelId="{62888AEF-6E10-4FDC-ADD7-18574F64E938}">
      <dgm:prSet phldrT="[Text]" custT="1"/>
      <dgm:spPr/>
      <dgm:t>
        <a:bodyPr/>
        <a:lstStyle/>
        <a:p>
          <a:r>
            <a:rPr lang="en-GB" sz="1600" dirty="0">
              <a:latin typeface="Arial" panose="020B0604020202020204" pitchFamily="34" charset="0"/>
              <a:cs typeface="Arial" panose="020B0604020202020204" pitchFamily="34" charset="0"/>
            </a:rPr>
            <a:t>Pre-defined cut off scores, RAG rating; use case mix adjustment e.g. Cancer Stats 2</a:t>
          </a:r>
        </a:p>
      </dgm:t>
    </dgm:pt>
    <dgm:pt modelId="{44197943-31A0-406B-A585-AA4888956BEC}" type="par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999664D9-F991-4116-B352-703A0DA3BD2B}" type="sibTrans" cxnId="{EC1B7E86-F02C-420D-86B5-B0581524BA56}">
      <dgm:prSet/>
      <dgm:spPr/>
      <dgm:t>
        <a:bodyPr/>
        <a:lstStyle/>
        <a:p>
          <a:endParaRPr lang="en-GB">
            <a:latin typeface="Arial" panose="020B0604020202020204" pitchFamily="34" charset="0"/>
            <a:cs typeface="Arial" panose="020B0604020202020204" pitchFamily="34" charset="0"/>
          </a:endParaRPr>
        </a:p>
      </dgm:t>
    </dgm:pt>
    <dgm:pt modelId="{4AD96F32-4E66-47AB-9C77-7ADECFFF6654}">
      <dgm:prSet phldrT="[Text]" custT="1"/>
      <dgm:spPr/>
      <dgm:t>
        <a:bodyPr/>
        <a:lstStyle/>
        <a:p>
          <a:r>
            <a:rPr lang="en-GB" sz="2400" dirty="0">
              <a:latin typeface="Arial" panose="020B0604020202020204" pitchFamily="34" charset="0"/>
              <a:cs typeface="Arial" panose="020B0604020202020204" pitchFamily="34" charset="0"/>
            </a:rPr>
            <a:t>Level 3</a:t>
          </a:r>
        </a:p>
      </dgm:t>
    </dgm:pt>
    <dgm:pt modelId="{A8FC8938-5056-42DB-AF6E-D63A3FC95AC7}" type="par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F0BD6BF4-C2D7-43CD-B766-BF4D6502414D}" type="sibTrans" cxnId="{D6CC22EB-57BF-49A7-BDA0-9DAD07E15BCA}">
      <dgm:prSet/>
      <dgm:spPr/>
      <dgm:t>
        <a:bodyPr/>
        <a:lstStyle/>
        <a:p>
          <a:endParaRPr lang="en-GB">
            <a:latin typeface="Arial" panose="020B0604020202020204" pitchFamily="34" charset="0"/>
            <a:cs typeface="Arial" panose="020B0604020202020204" pitchFamily="34" charset="0"/>
          </a:endParaRPr>
        </a:p>
      </dgm:t>
    </dgm:pt>
    <dgm:pt modelId="{9D3D54AF-98EE-4D39-AF06-7E4141DC3FCF}">
      <dgm:prSet phldrT="[Text]" custT="1"/>
      <dgm:spPr/>
      <dgm:t>
        <a:bodyPr/>
        <a:lstStyle/>
        <a:p>
          <a:r>
            <a:rPr lang="en-GB" sz="2400" dirty="0">
              <a:latin typeface="Arial" panose="020B0604020202020204" pitchFamily="34" charset="0"/>
              <a:cs typeface="Arial" panose="020B0604020202020204" pitchFamily="34" charset="0"/>
            </a:rPr>
            <a:t>Patient summaries reporting</a:t>
          </a:r>
        </a:p>
      </dgm:t>
    </dgm:pt>
    <dgm:pt modelId="{9FF555E7-96A6-4D2A-B522-FE5AFF5BF562}" type="par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B471C6CF-65B5-483C-9A6B-0F680DCE4C99}" type="sibTrans" cxnId="{2426A688-5C86-4906-8D9B-03A85E85E3E9}">
      <dgm:prSet/>
      <dgm:spPr/>
      <dgm:t>
        <a:bodyPr/>
        <a:lstStyle/>
        <a:p>
          <a:endParaRPr lang="en-GB">
            <a:latin typeface="Arial" panose="020B0604020202020204" pitchFamily="34" charset="0"/>
            <a:cs typeface="Arial" panose="020B0604020202020204" pitchFamily="34" charset="0"/>
          </a:endParaRPr>
        </a:p>
      </dgm:t>
    </dgm:pt>
    <dgm:pt modelId="{AF9CBE1A-2ED2-4E0D-AFC5-1E5CAFB3DC5D}">
      <dgm:prSet phldrT="[Text]" custT="1"/>
      <dgm:spPr/>
      <dgm:t>
        <a:bodyPr/>
        <a:lstStyle/>
        <a:p>
          <a:r>
            <a:rPr lang="en-GB" sz="1600" dirty="0">
              <a:latin typeface="Arial" panose="020B0604020202020204" pitchFamily="34" charset="0"/>
              <a:cs typeface="Arial" panose="020B0604020202020204" pitchFamily="34" charset="0"/>
            </a:rPr>
            <a:t>Visualisations of summary QoL scores seen by patients</a:t>
          </a:r>
        </a:p>
      </dgm:t>
    </dgm:pt>
    <dgm:pt modelId="{1B78D012-A7D6-45BE-8CBF-3519FD4A1BA2}" type="par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4E603F31-1E8C-427C-9897-BAD7DD9906A3}" type="sibTrans" cxnId="{05C905A4-EAF8-4E04-BA95-1BF1973CC585}">
      <dgm:prSet/>
      <dgm:spPr/>
      <dgm:t>
        <a:bodyPr/>
        <a:lstStyle/>
        <a:p>
          <a:endParaRPr lang="en-GB">
            <a:latin typeface="Arial" panose="020B0604020202020204" pitchFamily="34" charset="0"/>
            <a:cs typeface="Arial" panose="020B0604020202020204" pitchFamily="34" charset="0"/>
          </a:endParaRPr>
        </a:p>
      </dgm:t>
    </dgm:pt>
    <dgm:pt modelId="{328A4F5D-5071-4D71-830A-4975AD5D760D}">
      <dgm:prSet phldrT="[Text]" custT="1"/>
      <dgm:spPr/>
      <dgm:t>
        <a:bodyPr/>
        <a:lstStyle/>
        <a:p>
          <a:r>
            <a:rPr lang="en-GB" sz="1600" dirty="0">
              <a:latin typeface="Arial" panose="020B0604020202020204" pitchFamily="34" charset="0"/>
              <a:cs typeface="Arial" panose="020B0604020202020204" pitchFamily="34" charset="0"/>
            </a:rPr>
            <a:t>Focus LWBC work on managing the impact of cancer</a:t>
          </a:r>
        </a:p>
      </dgm:t>
    </dgm:pt>
    <dgm:pt modelId="{601240B1-866D-4290-8556-7230BC21B54A}" type="par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F6F09E53-8C4E-4BFB-AA66-C9878723462A}" type="sibTrans" cxnId="{6E0C53BC-A0B5-48CD-BFD4-BDFB5CD5BCF1}">
      <dgm:prSet/>
      <dgm:spPr/>
      <dgm:t>
        <a:bodyPr/>
        <a:lstStyle/>
        <a:p>
          <a:endParaRPr lang="en-GB">
            <a:latin typeface="Arial" panose="020B0604020202020204" pitchFamily="34" charset="0"/>
            <a:cs typeface="Arial" panose="020B0604020202020204" pitchFamily="34" charset="0"/>
          </a:endParaRPr>
        </a:p>
      </dgm:t>
    </dgm:pt>
    <dgm:pt modelId="{401F504B-6EEA-46C9-B316-6DD0E42CD947}">
      <dgm:prSet phldrT="[Text]" custT="1"/>
      <dgm:spPr/>
      <dgm:t>
        <a:bodyPr/>
        <a:lstStyle/>
        <a:p>
          <a:r>
            <a:rPr lang="en-GB" sz="1600" dirty="0">
              <a:latin typeface="Arial" panose="020B0604020202020204" pitchFamily="34" charset="0"/>
              <a:cs typeface="Arial" panose="020B0604020202020204" pitchFamily="34" charset="0"/>
            </a:rPr>
            <a:t>Engage stakeholders and encourage commissioning of work on QoL improvement.</a:t>
          </a:r>
        </a:p>
      </dgm:t>
    </dgm:pt>
    <dgm:pt modelId="{6D27A5F5-3DFC-4D40-A765-6C9F0CB8AF6F}" type="par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4FB2B203-A1B1-443B-9B7C-CF984310544A}" type="sibTrans" cxnId="{BC45BDCC-174A-48ED-A69C-78FF4E48140E}">
      <dgm:prSet/>
      <dgm:spPr/>
      <dgm:t>
        <a:bodyPr/>
        <a:lstStyle/>
        <a:p>
          <a:endParaRPr lang="en-GB">
            <a:latin typeface="Arial" panose="020B0604020202020204" pitchFamily="34" charset="0"/>
            <a:cs typeface="Arial" panose="020B0604020202020204" pitchFamily="34" charset="0"/>
          </a:endParaRPr>
        </a:p>
      </dgm:t>
    </dgm:pt>
    <dgm:pt modelId="{C6BF64C6-BA5F-4D97-9552-144FEA83A82A}">
      <dgm:prSet phldrT="[Text]" custT="1"/>
      <dgm:spPr/>
      <dgm:t>
        <a:bodyPr/>
        <a:lstStyle/>
        <a:p>
          <a:r>
            <a:rPr lang="en-GB" sz="1600" dirty="0">
              <a:latin typeface="Arial" panose="020B0604020202020204" pitchFamily="34" charset="0"/>
              <a:cs typeface="Arial" panose="020B0604020202020204" pitchFamily="34" charset="0"/>
            </a:rPr>
            <a:t>Identify good practise or areas for concern</a:t>
          </a:r>
        </a:p>
      </dgm:t>
    </dgm:pt>
    <dgm:pt modelId="{07D4DA24-6E11-475A-B5C8-FB5DF3DEC021}" type="par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D3BE6020-DB25-49FF-A97B-0D95D6D9E29B}" type="sibTrans" cxnId="{BE960D84-8C0D-42F3-AD93-EC0982F0BBCA}">
      <dgm:prSet/>
      <dgm:spPr/>
      <dgm:t>
        <a:bodyPr/>
        <a:lstStyle/>
        <a:p>
          <a:endParaRPr lang="en-GB">
            <a:latin typeface="Arial" panose="020B0604020202020204" pitchFamily="34" charset="0"/>
            <a:cs typeface="Arial" panose="020B0604020202020204" pitchFamily="34" charset="0"/>
          </a:endParaRPr>
        </a:p>
      </dgm:t>
    </dgm:pt>
    <dgm:pt modelId="{6E2CBBE2-1ABB-498C-B382-F9FACDFD0661}">
      <dgm:prSet phldrT="[Text]" custT="1"/>
      <dgm:spPr/>
      <dgm:t>
        <a:bodyPr/>
        <a:lstStyle/>
        <a:p>
          <a:r>
            <a:rPr lang="en-GB" sz="1600" dirty="0">
              <a:latin typeface="Arial" panose="020B0604020202020204" pitchFamily="34" charset="0"/>
              <a:cs typeface="Arial" panose="020B0604020202020204" pitchFamily="34" charset="0"/>
            </a:rPr>
            <a:t>Inform service improvement or sharing of best practise for QoL</a:t>
          </a:r>
        </a:p>
      </dgm:t>
    </dgm:pt>
    <dgm:pt modelId="{567FE4C9-0060-4458-9217-A5B18ED78BE4}" type="par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278224CE-72F4-4669-93C9-B74FEC5B17F0}" type="sibTrans" cxnId="{DA88933C-9724-4642-AF35-0313A590A90C}">
      <dgm:prSet/>
      <dgm:spPr/>
      <dgm:t>
        <a:bodyPr/>
        <a:lstStyle/>
        <a:p>
          <a:endParaRPr lang="en-GB">
            <a:latin typeface="Arial" panose="020B0604020202020204" pitchFamily="34" charset="0"/>
            <a:cs typeface="Arial" panose="020B0604020202020204" pitchFamily="34" charset="0"/>
          </a:endParaRPr>
        </a:p>
      </dgm:t>
    </dgm:pt>
    <dgm:pt modelId="{17EA217A-173D-4903-A01A-8409CA852D1A}">
      <dgm:prSet phldrT="[Text]" custT="1"/>
      <dgm:spPr/>
      <dgm:t>
        <a:bodyPr/>
        <a:lstStyle/>
        <a:p>
          <a:r>
            <a:rPr lang="en-GB" sz="1600" dirty="0">
              <a:latin typeface="Arial" panose="020B0604020202020204" pitchFamily="34" charset="0"/>
              <a:cs typeface="Arial" panose="020B0604020202020204" pitchFamily="34" charset="0"/>
            </a:rPr>
            <a:t>Prompt supportive care planning conversations in primary and secondary care.</a:t>
          </a:r>
        </a:p>
      </dgm:t>
    </dgm:pt>
    <dgm:pt modelId="{3D9CBBF4-615D-4172-95F6-A6C94DD3FD54}" type="par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549C8A0D-25D5-4DD6-8C20-197E2FAED18E}" type="sibTrans" cxnId="{FB7AD178-29DB-4F15-96A7-74ACEB1B98EA}">
      <dgm:prSet/>
      <dgm:spPr/>
      <dgm:t>
        <a:bodyPr/>
        <a:lstStyle/>
        <a:p>
          <a:endParaRPr lang="en-GB">
            <a:latin typeface="Arial" panose="020B0604020202020204" pitchFamily="34" charset="0"/>
            <a:cs typeface="Arial" panose="020B0604020202020204" pitchFamily="34" charset="0"/>
          </a:endParaRPr>
        </a:p>
      </dgm:t>
    </dgm:pt>
    <dgm:pt modelId="{66FAE24A-677F-4710-A799-3949B052C880}">
      <dgm:prSet phldrT="[Text]" custT="1"/>
      <dgm:spPr/>
      <dgm:t>
        <a:bodyPr/>
        <a:lstStyle/>
        <a:p>
          <a:r>
            <a:rPr lang="en-GB" sz="1600" dirty="0">
              <a:latin typeface="Arial" panose="020B0604020202020204" pitchFamily="34" charset="0"/>
              <a:cs typeface="Arial" panose="020B0604020202020204" pitchFamily="34" charset="0"/>
            </a:rPr>
            <a:t>Differences between groups e.g. by cancer type, treatment type, stage of disease, co-morbidity, deprivation, gender, ethnicity etc.</a:t>
          </a:r>
        </a:p>
      </dgm:t>
    </dgm:pt>
    <dgm:pt modelId="{18B836C7-1ECF-4CD7-A5F8-92992287C589}" type="parTrans" cxnId="{E8A4F65A-ECDC-406A-B89F-C6DD8C026116}">
      <dgm:prSet/>
      <dgm:spPr/>
      <dgm:t>
        <a:bodyPr/>
        <a:lstStyle/>
        <a:p>
          <a:endParaRPr lang="en-GB"/>
        </a:p>
      </dgm:t>
    </dgm:pt>
    <dgm:pt modelId="{416F1FEF-C0CE-4EB4-9710-0902AA6DA825}" type="sibTrans" cxnId="{E8A4F65A-ECDC-406A-B89F-C6DD8C026116}">
      <dgm:prSet/>
      <dgm:spPr/>
      <dgm:t>
        <a:bodyPr/>
        <a:lstStyle/>
        <a:p>
          <a:endParaRPr lang="en-GB"/>
        </a:p>
      </dgm:t>
    </dgm:pt>
    <dgm:pt modelId="{AD0F3457-5AFC-4E3A-94BB-ACDF39F36F0D}" type="pres">
      <dgm:prSet presAssocID="{02FE0E8D-8575-46FF-8676-045D9B396338}" presName="Name0" presStyleCnt="0">
        <dgm:presLayoutVars>
          <dgm:chMax/>
          <dgm:chPref val="3"/>
          <dgm:dir/>
          <dgm:animOne val="branch"/>
          <dgm:animLvl val="lvl"/>
        </dgm:presLayoutVars>
      </dgm:prSet>
      <dgm:spPr/>
      <dgm:t>
        <a:bodyPr/>
        <a:lstStyle/>
        <a:p>
          <a:endParaRPr lang="en-GB"/>
        </a:p>
      </dgm:t>
    </dgm:pt>
    <dgm:pt modelId="{816EB3FD-8646-4BF2-A4E7-9A6DFD377F3A}" type="pres">
      <dgm:prSet presAssocID="{69BD0164-81F5-4186-9E15-B861F0429A7B}" presName="composite" presStyleCnt="0"/>
      <dgm:spPr/>
    </dgm:pt>
    <dgm:pt modelId="{E76A20E9-9E18-4D45-82D0-DA93A9C13F7B}" type="pres">
      <dgm:prSet presAssocID="{69BD0164-81F5-4186-9E15-B861F0429A7B}" presName="FirstChild" presStyleLbl="revTx" presStyleIdx="0" presStyleCnt="6">
        <dgm:presLayoutVars>
          <dgm:chMax val="0"/>
          <dgm:chPref val="0"/>
          <dgm:bulletEnabled val="1"/>
        </dgm:presLayoutVars>
      </dgm:prSet>
      <dgm:spPr/>
      <dgm:t>
        <a:bodyPr/>
        <a:lstStyle/>
        <a:p>
          <a:endParaRPr lang="en-GB"/>
        </a:p>
      </dgm:t>
    </dgm:pt>
    <dgm:pt modelId="{EAD8B993-F64F-4499-B0B0-82B48C8B9420}" type="pres">
      <dgm:prSet presAssocID="{69BD0164-81F5-4186-9E15-B861F0429A7B}" presName="Parent" presStyleLbl="alignNode1" presStyleIdx="0" presStyleCnt="3">
        <dgm:presLayoutVars>
          <dgm:chMax val="3"/>
          <dgm:chPref val="3"/>
          <dgm:bulletEnabled val="1"/>
        </dgm:presLayoutVars>
      </dgm:prSet>
      <dgm:spPr/>
      <dgm:t>
        <a:bodyPr/>
        <a:lstStyle/>
        <a:p>
          <a:endParaRPr lang="en-GB"/>
        </a:p>
      </dgm:t>
    </dgm:pt>
    <dgm:pt modelId="{B4CE76FE-2C1B-4A77-8656-E5393276495C}" type="pres">
      <dgm:prSet presAssocID="{69BD0164-81F5-4186-9E15-B861F0429A7B}" presName="Accent" presStyleLbl="parChTrans1D1" presStyleIdx="0" presStyleCnt="3"/>
      <dgm:spPr/>
    </dgm:pt>
    <dgm:pt modelId="{F10D1C43-784E-4108-AFF6-56EE5C9B1C04}" type="pres">
      <dgm:prSet presAssocID="{69BD0164-81F5-4186-9E15-B861F0429A7B}" presName="Child" presStyleLbl="revTx" presStyleIdx="1" presStyleCnt="6" custScaleY="84551" custLinFactY="4310" custLinFactNeighborY="100000">
        <dgm:presLayoutVars>
          <dgm:chMax val="0"/>
          <dgm:chPref val="0"/>
          <dgm:bulletEnabled val="1"/>
        </dgm:presLayoutVars>
      </dgm:prSet>
      <dgm:spPr/>
      <dgm:t>
        <a:bodyPr/>
        <a:lstStyle/>
        <a:p>
          <a:endParaRPr lang="en-GB"/>
        </a:p>
      </dgm:t>
    </dgm:pt>
    <dgm:pt modelId="{C30DBB62-C85F-4FDA-BE43-6E4A8FF20CFA}" type="pres">
      <dgm:prSet presAssocID="{768CDD98-6E96-4412-BA68-6B11C47028EC}" presName="sibTrans" presStyleCnt="0"/>
      <dgm:spPr/>
    </dgm:pt>
    <dgm:pt modelId="{0602BBBA-0227-4A98-9F88-40826BEBAB6C}" type="pres">
      <dgm:prSet presAssocID="{8CF263DC-E8C8-48D1-964F-53ADF2B35598}" presName="composite" presStyleCnt="0"/>
      <dgm:spPr/>
    </dgm:pt>
    <dgm:pt modelId="{A71614F3-A26B-4C72-B80C-26815E51A592}" type="pres">
      <dgm:prSet presAssocID="{8CF263DC-E8C8-48D1-964F-53ADF2B35598}" presName="FirstChild" presStyleLbl="revTx" presStyleIdx="2" presStyleCnt="6">
        <dgm:presLayoutVars>
          <dgm:chMax val="0"/>
          <dgm:chPref val="0"/>
          <dgm:bulletEnabled val="1"/>
        </dgm:presLayoutVars>
      </dgm:prSet>
      <dgm:spPr/>
      <dgm:t>
        <a:bodyPr/>
        <a:lstStyle/>
        <a:p>
          <a:endParaRPr lang="en-GB"/>
        </a:p>
      </dgm:t>
    </dgm:pt>
    <dgm:pt modelId="{A8F076EF-77E3-4E66-B0F8-E52EDA58A44B}" type="pres">
      <dgm:prSet presAssocID="{8CF263DC-E8C8-48D1-964F-53ADF2B35598}" presName="Parent" presStyleLbl="alignNode1" presStyleIdx="1" presStyleCnt="3">
        <dgm:presLayoutVars>
          <dgm:chMax val="3"/>
          <dgm:chPref val="3"/>
          <dgm:bulletEnabled val="1"/>
        </dgm:presLayoutVars>
      </dgm:prSet>
      <dgm:spPr/>
      <dgm:t>
        <a:bodyPr/>
        <a:lstStyle/>
        <a:p>
          <a:endParaRPr lang="en-GB"/>
        </a:p>
      </dgm:t>
    </dgm:pt>
    <dgm:pt modelId="{9A3C7F8B-15FB-48B2-8222-3A8DFDE515DB}" type="pres">
      <dgm:prSet presAssocID="{8CF263DC-E8C8-48D1-964F-53ADF2B35598}" presName="Accent" presStyleLbl="parChTrans1D1" presStyleIdx="1" presStyleCnt="3"/>
      <dgm:spPr/>
    </dgm:pt>
    <dgm:pt modelId="{A0F94AD8-7F1D-4DE5-B7A7-DC4B98A85BCF}" type="pres">
      <dgm:prSet presAssocID="{8CF263DC-E8C8-48D1-964F-53ADF2B35598}" presName="Child" presStyleLbl="revTx" presStyleIdx="3" presStyleCnt="6" custScaleY="69856" custLinFactY="2948" custLinFactNeighborY="100000">
        <dgm:presLayoutVars>
          <dgm:chMax val="0"/>
          <dgm:chPref val="0"/>
          <dgm:bulletEnabled val="1"/>
        </dgm:presLayoutVars>
      </dgm:prSet>
      <dgm:spPr/>
      <dgm:t>
        <a:bodyPr/>
        <a:lstStyle/>
        <a:p>
          <a:endParaRPr lang="en-GB"/>
        </a:p>
      </dgm:t>
    </dgm:pt>
    <dgm:pt modelId="{53FB9376-8331-4E69-8DF7-6E2611ECFF11}" type="pres">
      <dgm:prSet presAssocID="{BC98A9D9-C5DD-46D9-B6EB-D461E5DDB88F}" presName="sibTrans" presStyleCnt="0"/>
      <dgm:spPr/>
    </dgm:pt>
    <dgm:pt modelId="{D033719C-F0F2-45DD-A7EE-7FACE7215948}" type="pres">
      <dgm:prSet presAssocID="{4AD96F32-4E66-47AB-9C77-7ADECFFF6654}" presName="composite" presStyleCnt="0"/>
      <dgm:spPr/>
    </dgm:pt>
    <dgm:pt modelId="{A7C6EA35-6FCA-4122-A8D2-FCC7A7EECF0E}" type="pres">
      <dgm:prSet presAssocID="{4AD96F32-4E66-47AB-9C77-7ADECFFF6654}" presName="FirstChild" presStyleLbl="revTx" presStyleIdx="4" presStyleCnt="6">
        <dgm:presLayoutVars>
          <dgm:chMax val="0"/>
          <dgm:chPref val="0"/>
          <dgm:bulletEnabled val="1"/>
        </dgm:presLayoutVars>
      </dgm:prSet>
      <dgm:spPr/>
      <dgm:t>
        <a:bodyPr/>
        <a:lstStyle/>
        <a:p>
          <a:endParaRPr lang="en-GB"/>
        </a:p>
      </dgm:t>
    </dgm:pt>
    <dgm:pt modelId="{9E39C3C1-DA0F-401B-B1DA-0EEEBCB78842}" type="pres">
      <dgm:prSet presAssocID="{4AD96F32-4E66-47AB-9C77-7ADECFFF6654}" presName="Parent" presStyleLbl="alignNode1" presStyleIdx="2" presStyleCnt="3">
        <dgm:presLayoutVars>
          <dgm:chMax val="3"/>
          <dgm:chPref val="3"/>
          <dgm:bulletEnabled val="1"/>
        </dgm:presLayoutVars>
      </dgm:prSet>
      <dgm:spPr/>
      <dgm:t>
        <a:bodyPr/>
        <a:lstStyle/>
        <a:p>
          <a:endParaRPr lang="en-GB"/>
        </a:p>
      </dgm:t>
    </dgm:pt>
    <dgm:pt modelId="{4A56BF5B-4445-41DF-A2EA-12AF19B081AD}" type="pres">
      <dgm:prSet presAssocID="{4AD96F32-4E66-47AB-9C77-7ADECFFF6654}" presName="Accent" presStyleLbl="parChTrans1D1" presStyleIdx="2" presStyleCnt="3"/>
      <dgm:spPr/>
    </dgm:pt>
    <dgm:pt modelId="{57F60A81-9158-41C7-B650-E549791CC666}" type="pres">
      <dgm:prSet presAssocID="{4AD96F32-4E66-47AB-9C77-7ADECFFF6654}" presName="Child" presStyleLbl="revTx" presStyleIdx="5" presStyleCnt="6" custLinFactNeighborY="24797">
        <dgm:presLayoutVars>
          <dgm:chMax val="0"/>
          <dgm:chPref val="0"/>
          <dgm:bulletEnabled val="1"/>
        </dgm:presLayoutVars>
      </dgm:prSet>
      <dgm:spPr/>
      <dgm:t>
        <a:bodyPr/>
        <a:lstStyle/>
        <a:p>
          <a:endParaRPr lang="en-GB"/>
        </a:p>
      </dgm:t>
    </dgm:pt>
  </dgm:ptLst>
  <dgm:cxnLst>
    <dgm:cxn modelId="{ADBC04D4-CC17-48E4-8633-BB66CC2629C8}" type="presOf" srcId="{17EA217A-173D-4903-A01A-8409CA852D1A}" destId="{57F60A81-9158-41C7-B650-E549791CC666}" srcOrd="0" destOrd="1" presId="urn:microsoft.com/office/officeart/2011/layout/TabList"/>
    <dgm:cxn modelId="{D6CC22EB-57BF-49A7-BDA0-9DAD07E15BCA}" srcId="{02FE0E8D-8575-46FF-8676-045D9B396338}" destId="{4AD96F32-4E66-47AB-9C77-7ADECFFF6654}" srcOrd="2" destOrd="0" parTransId="{A8FC8938-5056-42DB-AF6E-D63A3FC95AC7}" sibTransId="{F0BD6BF4-C2D7-43CD-B766-BF4D6502414D}"/>
    <dgm:cxn modelId="{BE960D84-8C0D-42F3-AD93-EC0982F0BBCA}" srcId="{8CF263DC-E8C8-48D1-964F-53ADF2B35598}" destId="{C6BF64C6-BA5F-4D97-9552-144FEA83A82A}" srcOrd="2" destOrd="0" parTransId="{07D4DA24-6E11-475A-B5C8-FB5DF3DEC021}" sibTransId="{D3BE6020-DB25-49FF-A97B-0D95D6D9E29B}"/>
    <dgm:cxn modelId="{43011D4D-DE2D-49EB-A21B-E4C575067A51}" type="presOf" srcId="{328A4F5D-5071-4D71-830A-4975AD5D760D}" destId="{F10D1C43-784E-4108-AFF6-56EE5C9B1C04}" srcOrd="0" destOrd="1" presId="urn:microsoft.com/office/officeart/2011/layout/TabList"/>
    <dgm:cxn modelId="{7D5A7716-B583-40AA-A31E-B173486E1F21}" type="presOf" srcId="{AF9CBE1A-2ED2-4E0D-AFC5-1E5CAFB3DC5D}" destId="{57F60A81-9158-41C7-B650-E549791CC666}" srcOrd="0" destOrd="0" presId="urn:microsoft.com/office/officeart/2011/layout/TabList"/>
    <dgm:cxn modelId="{81B49A18-76E8-4505-8A01-E7552A4655B9}" type="presOf" srcId="{69BD0164-81F5-4186-9E15-B861F0429A7B}" destId="{EAD8B993-F64F-4499-B0B0-82B48C8B9420}" srcOrd="0" destOrd="0" presId="urn:microsoft.com/office/officeart/2011/layout/TabList"/>
    <dgm:cxn modelId="{6E0C53BC-A0B5-48CD-BFD4-BDFB5CD5BCF1}" srcId="{69BD0164-81F5-4186-9E15-B861F0429A7B}" destId="{328A4F5D-5071-4D71-830A-4975AD5D760D}" srcOrd="2" destOrd="0" parTransId="{601240B1-866D-4290-8556-7230BC21B54A}" sibTransId="{F6F09E53-8C4E-4BFB-AA66-C9878723462A}"/>
    <dgm:cxn modelId="{FCA03470-B321-4F03-8CF2-F9967E1E0D95}" srcId="{02FE0E8D-8575-46FF-8676-045D9B396338}" destId="{69BD0164-81F5-4186-9E15-B861F0429A7B}" srcOrd="0" destOrd="0" parTransId="{B39D87BB-5D74-4DCD-B754-648D2CDF36CF}" sibTransId="{768CDD98-6E96-4412-BA68-6B11C47028EC}"/>
    <dgm:cxn modelId="{78EE4B51-790C-4BD3-8A37-12B458099F83}" type="presOf" srcId="{9D3D54AF-98EE-4D39-AF06-7E4141DC3FCF}" destId="{A7C6EA35-6FCA-4122-A8D2-FCC7A7EECF0E}" srcOrd="0" destOrd="0" presId="urn:microsoft.com/office/officeart/2011/layout/TabList"/>
    <dgm:cxn modelId="{9A22824D-EE6D-4C79-9CB7-6E15F36C43F7}" srcId="{69BD0164-81F5-4186-9E15-B861F0429A7B}" destId="{9F3790A1-C32B-416C-940A-4EC417D9E076}" srcOrd="0" destOrd="0" parTransId="{E6A1FAD8-7165-4C72-B6AE-5C2BEC34DAD3}" sibTransId="{C4806262-63C0-4C0B-9022-FE31A80E879E}"/>
    <dgm:cxn modelId="{2426A688-5C86-4906-8D9B-03A85E85E3E9}" srcId="{4AD96F32-4E66-47AB-9C77-7ADECFFF6654}" destId="{9D3D54AF-98EE-4D39-AF06-7E4141DC3FCF}" srcOrd="0" destOrd="0" parTransId="{9FF555E7-96A6-4D2A-B522-FE5AFF5BF562}" sibTransId="{B471C6CF-65B5-483C-9A6B-0F680DCE4C99}"/>
    <dgm:cxn modelId="{8BD686EB-6C95-4EE6-81C7-DD1E062FCCAD}" srcId="{02FE0E8D-8575-46FF-8676-045D9B396338}" destId="{8CF263DC-E8C8-48D1-964F-53ADF2B35598}" srcOrd="1" destOrd="0" parTransId="{B3ED78D7-0526-49E2-B4F8-0548D631F14B}" sibTransId="{BC98A9D9-C5DD-46D9-B6EB-D461E5DDB88F}"/>
    <dgm:cxn modelId="{05C905A4-EAF8-4E04-BA95-1BF1973CC585}" srcId="{4AD96F32-4E66-47AB-9C77-7ADECFFF6654}" destId="{AF9CBE1A-2ED2-4E0D-AFC5-1E5CAFB3DC5D}" srcOrd="1" destOrd="0" parTransId="{1B78D012-A7D6-45BE-8CBF-3519FD4A1BA2}" sibTransId="{4E603F31-1E8C-427C-9897-BAD7DD9906A3}"/>
    <dgm:cxn modelId="{2CDCEF5F-D4FE-4B4B-B13A-275F5F9DC743}" type="presOf" srcId="{02FE0E8D-8575-46FF-8676-045D9B396338}" destId="{AD0F3457-5AFC-4E3A-94BB-ACDF39F36F0D}" srcOrd="0" destOrd="0" presId="urn:microsoft.com/office/officeart/2011/layout/TabList"/>
    <dgm:cxn modelId="{BC45BDCC-174A-48ED-A69C-78FF4E48140E}" srcId="{69BD0164-81F5-4186-9E15-B861F0429A7B}" destId="{401F504B-6EEA-46C9-B316-6DD0E42CD947}" srcOrd="3" destOrd="0" parTransId="{6D27A5F5-3DFC-4D40-A765-6C9F0CB8AF6F}" sibTransId="{4FB2B203-A1B1-443B-9B7C-CF984310544A}"/>
    <dgm:cxn modelId="{5C1BBB79-88AE-4C8D-83A4-18B96FE3E187}" type="presOf" srcId="{6E2CBBE2-1ABB-498C-B382-F9FACDFD0661}" destId="{A0F94AD8-7F1D-4DE5-B7A7-DC4B98A85BCF}" srcOrd="0" destOrd="2" presId="urn:microsoft.com/office/officeart/2011/layout/TabList"/>
    <dgm:cxn modelId="{184A51A7-E349-4690-8BFB-2411FCEFD285}" type="presOf" srcId="{9F3790A1-C32B-416C-940A-4EC417D9E076}" destId="{E76A20E9-9E18-4D45-82D0-DA93A9C13F7B}" srcOrd="0" destOrd="0" presId="urn:microsoft.com/office/officeart/2011/layout/TabList"/>
    <dgm:cxn modelId="{73BEB6CB-FC69-488C-A008-19BA81F3DD4C}" type="presOf" srcId="{45F39A70-D7B0-4547-9B34-2316C38CD566}" destId="{A71614F3-A26B-4C72-B80C-26815E51A592}" srcOrd="0" destOrd="0" presId="urn:microsoft.com/office/officeart/2011/layout/TabList"/>
    <dgm:cxn modelId="{B6079219-69CD-489C-AAC5-EDD1E68C2FD5}" type="presOf" srcId="{4AD96F32-4E66-47AB-9C77-7ADECFFF6654}" destId="{9E39C3C1-DA0F-401B-B1DA-0EEEBCB78842}" srcOrd="0" destOrd="0" presId="urn:microsoft.com/office/officeart/2011/layout/TabList"/>
    <dgm:cxn modelId="{BE0F5698-3DA8-4B15-A963-28BE19E416DA}" srcId="{8CF263DC-E8C8-48D1-964F-53ADF2B35598}" destId="{45F39A70-D7B0-4547-9B34-2316C38CD566}" srcOrd="0" destOrd="0" parTransId="{6F68F2A5-013E-464D-A084-85B78DC58DEF}" sibTransId="{3A8F3169-4B3D-4D72-BFB9-461E3B344491}"/>
    <dgm:cxn modelId="{95EEBB7C-E51F-4668-8523-58AE72733A86}" type="presOf" srcId="{401F504B-6EEA-46C9-B316-6DD0E42CD947}" destId="{F10D1C43-784E-4108-AFF6-56EE5C9B1C04}" srcOrd="0" destOrd="2" presId="urn:microsoft.com/office/officeart/2011/layout/TabList"/>
    <dgm:cxn modelId="{DA88933C-9724-4642-AF35-0313A590A90C}" srcId="{8CF263DC-E8C8-48D1-964F-53ADF2B35598}" destId="{6E2CBBE2-1ABB-498C-B382-F9FACDFD0661}" srcOrd="3" destOrd="0" parTransId="{567FE4C9-0060-4458-9217-A5B18ED78BE4}" sibTransId="{278224CE-72F4-4669-93C9-B74FEC5B17F0}"/>
    <dgm:cxn modelId="{FB7AD178-29DB-4F15-96A7-74ACEB1B98EA}" srcId="{4AD96F32-4E66-47AB-9C77-7ADECFFF6654}" destId="{17EA217A-173D-4903-A01A-8409CA852D1A}" srcOrd="2" destOrd="0" parTransId="{3D9CBBF4-615D-4172-95F6-A6C94DD3FD54}" sibTransId="{549C8A0D-25D5-4DD6-8C20-197E2FAED18E}"/>
    <dgm:cxn modelId="{E8A4F65A-ECDC-406A-B89F-C6DD8C026116}" srcId="{69BD0164-81F5-4186-9E15-B861F0429A7B}" destId="{66FAE24A-677F-4710-A799-3949B052C880}" srcOrd="1" destOrd="0" parTransId="{18B836C7-1ECF-4CD7-A5F8-92992287C589}" sibTransId="{416F1FEF-C0CE-4EB4-9710-0902AA6DA825}"/>
    <dgm:cxn modelId="{E7A75736-2479-4449-AE2D-D4FD79575005}" type="presOf" srcId="{C6BF64C6-BA5F-4D97-9552-144FEA83A82A}" destId="{A0F94AD8-7F1D-4DE5-B7A7-DC4B98A85BCF}" srcOrd="0" destOrd="1" presId="urn:microsoft.com/office/officeart/2011/layout/TabList"/>
    <dgm:cxn modelId="{2AC7A274-E467-419D-A664-6A9671F2166C}" type="presOf" srcId="{66FAE24A-677F-4710-A799-3949B052C880}" destId="{F10D1C43-784E-4108-AFF6-56EE5C9B1C04}" srcOrd="0" destOrd="0" presId="urn:microsoft.com/office/officeart/2011/layout/TabList"/>
    <dgm:cxn modelId="{EC1B7E86-F02C-420D-86B5-B0581524BA56}" srcId="{8CF263DC-E8C8-48D1-964F-53ADF2B35598}" destId="{62888AEF-6E10-4FDC-ADD7-18574F64E938}" srcOrd="1" destOrd="0" parTransId="{44197943-31A0-406B-A585-AA4888956BEC}" sibTransId="{999664D9-F991-4116-B352-703A0DA3BD2B}"/>
    <dgm:cxn modelId="{19171944-CD91-4459-AB10-8B7C7FF8019D}" type="presOf" srcId="{62888AEF-6E10-4FDC-ADD7-18574F64E938}" destId="{A0F94AD8-7F1D-4DE5-B7A7-DC4B98A85BCF}" srcOrd="0" destOrd="0" presId="urn:microsoft.com/office/officeart/2011/layout/TabList"/>
    <dgm:cxn modelId="{5B2A865E-31CA-4ACD-9711-0DFD971557DE}" type="presOf" srcId="{8CF263DC-E8C8-48D1-964F-53ADF2B35598}" destId="{A8F076EF-77E3-4E66-B0F8-E52EDA58A44B}" srcOrd="0" destOrd="0" presId="urn:microsoft.com/office/officeart/2011/layout/TabList"/>
    <dgm:cxn modelId="{78277B05-35CE-42AF-8F23-4DBD03DAADAA}" type="presParOf" srcId="{AD0F3457-5AFC-4E3A-94BB-ACDF39F36F0D}" destId="{816EB3FD-8646-4BF2-A4E7-9A6DFD377F3A}" srcOrd="0" destOrd="0" presId="urn:microsoft.com/office/officeart/2011/layout/TabList"/>
    <dgm:cxn modelId="{8A724408-43B3-4F09-A718-5DDE38795A09}" type="presParOf" srcId="{816EB3FD-8646-4BF2-A4E7-9A6DFD377F3A}" destId="{E76A20E9-9E18-4D45-82D0-DA93A9C13F7B}" srcOrd="0" destOrd="0" presId="urn:microsoft.com/office/officeart/2011/layout/TabList"/>
    <dgm:cxn modelId="{DD442B5C-A30D-4F44-B90A-38B4E56F9C17}" type="presParOf" srcId="{816EB3FD-8646-4BF2-A4E7-9A6DFD377F3A}" destId="{EAD8B993-F64F-4499-B0B0-82B48C8B9420}" srcOrd="1" destOrd="0" presId="urn:microsoft.com/office/officeart/2011/layout/TabList"/>
    <dgm:cxn modelId="{2F71F5D1-13AA-47E7-9F58-EFAA92AFF270}" type="presParOf" srcId="{816EB3FD-8646-4BF2-A4E7-9A6DFD377F3A}" destId="{B4CE76FE-2C1B-4A77-8656-E5393276495C}" srcOrd="2" destOrd="0" presId="urn:microsoft.com/office/officeart/2011/layout/TabList"/>
    <dgm:cxn modelId="{76B534BD-F0D1-4D8D-872F-B83C14D814F0}" type="presParOf" srcId="{AD0F3457-5AFC-4E3A-94BB-ACDF39F36F0D}" destId="{F10D1C43-784E-4108-AFF6-56EE5C9B1C04}" srcOrd="1" destOrd="0" presId="urn:microsoft.com/office/officeart/2011/layout/TabList"/>
    <dgm:cxn modelId="{A6663347-178C-495E-B1CC-711F72E92B16}" type="presParOf" srcId="{AD0F3457-5AFC-4E3A-94BB-ACDF39F36F0D}" destId="{C30DBB62-C85F-4FDA-BE43-6E4A8FF20CFA}" srcOrd="2" destOrd="0" presId="urn:microsoft.com/office/officeart/2011/layout/TabList"/>
    <dgm:cxn modelId="{2A181653-003C-484D-BE09-605367080932}" type="presParOf" srcId="{AD0F3457-5AFC-4E3A-94BB-ACDF39F36F0D}" destId="{0602BBBA-0227-4A98-9F88-40826BEBAB6C}" srcOrd="3" destOrd="0" presId="urn:microsoft.com/office/officeart/2011/layout/TabList"/>
    <dgm:cxn modelId="{28B4CC5B-02CF-489C-93AC-91B7C6976A36}" type="presParOf" srcId="{0602BBBA-0227-4A98-9F88-40826BEBAB6C}" destId="{A71614F3-A26B-4C72-B80C-26815E51A592}" srcOrd="0" destOrd="0" presId="urn:microsoft.com/office/officeart/2011/layout/TabList"/>
    <dgm:cxn modelId="{0000AFB1-0CDD-4A9A-8AED-E4A298B855EB}" type="presParOf" srcId="{0602BBBA-0227-4A98-9F88-40826BEBAB6C}" destId="{A8F076EF-77E3-4E66-B0F8-E52EDA58A44B}" srcOrd="1" destOrd="0" presId="urn:microsoft.com/office/officeart/2011/layout/TabList"/>
    <dgm:cxn modelId="{E1E902A0-B434-4702-BCB9-28852610ACFC}" type="presParOf" srcId="{0602BBBA-0227-4A98-9F88-40826BEBAB6C}" destId="{9A3C7F8B-15FB-48B2-8222-3A8DFDE515DB}" srcOrd="2" destOrd="0" presId="urn:microsoft.com/office/officeart/2011/layout/TabList"/>
    <dgm:cxn modelId="{E423C202-9146-45D2-8E10-42943D04F747}" type="presParOf" srcId="{AD0F3457-5AFC-4E3A-94BB-ACDF39F36F0D}" destId="{A0F94AD8-7F1D-4DE5-B7A7-DC4B98A85BCF}" srcOrd="4" destOrd="0" presId="urn:microsoft.com/office/officeart/2011/layout/TabList"/>
    <dgm:cxn modelId="{2CBC8118-95A9-44FD-946D-90CA562D6B7D}" type="presParOf" srcId="{AD0F3457-5AFC-4E3A-94BB-ACDF39F36F0D}" destId="{53FB9376-8331-4E69-8DF7-6E2611ECFF11}" srcOrd="5" destOrd="0" presId="urn:microsoft.com/office/officeart/2011/layout/TabList"/>
    <dgm:cxn modelId="{F588FB54-18A4-4D69-ADE9-5D11665CFE6D}" type="presParOf" srcId="{AD0F3457-5AFC-4E3A-94BB-ACDF39F36F0D}" destId="{D033719C-F0F2-45DD-A7EE-7FACE7215948}" srcOrd="6" destOrd="0" presId="urn:microsoft.com/office/officeart/2011/layout/TabList"/>
    <dgm:cxn modelId="{94421C15-B4C2-4D98-84AD-EBC3BE1E1079}" type="presParOf" srcId="{D033719C-F0F2-45DD-A7EE-7FACE7215948}" destId="{A7C6EA35-6FCA-4122-A8D2-FCC7A7EECF0E}" srcOrd="0" destOrd="0" presId="urn:microsoft.com/office/officeart/2011/layout/TabList"/>
    <dgm:cxn modelId="{3A8ECC5A-DF4F-4F42-AFA7-8273219E5B18}" type="presParOf" srcId="{D033719C-F0F2-45DD-A7EE-7FACE7215948}" destId="{9E39C3C1-DA0F-401B-B1DA-0EEEBCB78842}" srcOrd="1" destOrd="0" presId="urn:microsoft.com/office/officeart/2011/layout/TabList"/>
    <dgm:cxn modelId="{962D4D18-673B-48BE-BBAA-B3EB5E1C135C}" type="presParOf" srcId="{D033719C-F0F2-45DD-A7EE-7FACE7215948}" destId="{4A56BF5B-4445-41DF-A2EA-12AF19B081AD}" srcOrd="2" destOrd="0" presId="urn:microsoft.com/office/officeart/2011/layout/TabList"/>
    <dgm:cxn modelId="{8A99B650-4EF8-4DF4-9B3E-01FC8D121604}" type="presParOf" srcId="{AD0F3457-5AFC-4E3A-94BB-ACDF39F36F0D}" destId="{57F60A81-9158-41C7-B650-E549791CC666}"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3DF5BB-FDFC-46F7-9CC8-95A0107C4F31}" type="doc">
      <dgm:prSet loTypeId="urn:microsoft.com/office/officeart/2005/8/layout/matrix1" loCatId="matrix" qsTypeId="urn:microsoft.com/office/officeart/2005/8/quickstyle/simple1" qsCatId="simple" csTypeId="urn:microsoft.com/office/officeart/2005/8/colors/accent1_2" csCatId="accent1" phldr="1"/>
      <dgm:spPr/>
    </dgm:pt>
    <dgm:pt modelId="{83B60C29-1ED5-4E29-8A0E-482C44A1C0F0}">
      <dgm:prSet phldrT="[Text]"/>
      <dgm:spPr/>
      <dgm:t>
        <a:bodyPr/>
        <a:lstStyle/>
        <a:p>
          <a:pPr>
            <a:buFont typeface="+mj-lt"/>
            <a:buNone/>
          </a:pPr>
          <a:r>
            <a:rPr lang="en-GB" b="1" dirty="0">
              <a:latin typeface="Arial" panose="020B0604020202020204" pitchFamily="34" charset="0"/>
              <a:cs typeface="Arial" panose="020B0604020202020204" pitchFamily="34" charset="0"/>
            </a:rPr>
            <a:t>Cancer Quality of Life Survey</a:t>
          </a:r>
        </a:p>
      </dgm:t>
    </dgm:pt>
    <dgm:pt modelId="{E6A4806D-A3ED-4B03-9A57-FC4CB8C84ADB}" type="parTrans" cxnId="{C4B84498-FF33-471F-ACA0-34FC46D58941}">
      <dgm:prSet/>
      <dgm:spPr/>
      <dgm:t>
        <a:bodyPr/>
        <a:lstStyle/>
        <a:p>
          <a:endParaRPr lang="en-GB"/>
        </a:p>
      </dgm:t>
    </dgm:pt>
    <dgm:pt modelId="{7423B652-0298-4B29-B570-6BA3AEB178DA}" type="sibTrans" cxnId="{C4B84498-FF33-471F-ACA0-34FC46D58941}">
      <dgm:prSet/>
      <dgm:spPr/>
      <dgm:t>
        <a:bodyPr/>
        <a:lstStyle/>
        <a:p>
          <a:endParaRPr lang="en-GB"/>
        </a:p>
      </dgm:t>
    </dgm:pt>
    <dgm:pt modelId="{EE28A1BA-B3AC-49D2-B230-3B87D02769B7}">
      <dgm:prSet phldrT="[Text]"/>
      <dgm:spPr/>
      <dgm:t>
        <a:bodyPr/>
        <a:lstStyle/>
        <a:p>
          <a:endParaRPr lang="en-GB"/>
        </a:p>
      </dgm:t>
    </dgm:pt>
    <dgm:pt modelId="{4E487923-7B32-4317-909A-1C1364F7DCE4}" type="parTrans" cxnId="{10C9D97F-BC86-49AB-B860-6C89889BF7E7}">
      <dgm:prSet/>
      <dgm:spPr/>
      <dgm:t>
        <a:bodyPr/>
        <a:lstStyle/>
        <a:p>
          <a:endParaRPr lang="en-GB"/>
        </a:p>
      </dgm:t>
    </dgm:pt>
    <dgm:pt modelId="{5CD76DEB-D035-4F60-A391-3F23C8A484C5}" type="sibTrans" cxnId="{10C9D97F-BC86-49AB-B860-6C89889BF7E7}">
      <dgm:prSet/>
      <dgm:spPr/>
      <dgm:t>
        <a:bodyPr/>
        <a:lstStyle/>
        <a:p>
          <a:endParaRPr lang="en-GB"/>
        </a:p>
      </dgm:t>
    </dgm:pt>
    <dgm:pt modelId="{7C1E0702-36E1-4059-82E0-96D06DA97DC0}">
      <dgm:prSet phldrT="[Text]"/>
      <dgm:spPr/>
      <dgm:t>
        <a:bodyPr/>
        <a:lstStyle/>
        <a:p>
          <a:endParaRPr lang="en-GB"/>
        </a:p>
      </dgm:t>
    </dgm:pt>
    <dgm:pt modelId="{826FE0D4-CE43-48BD-833B-9E37D69BECC6}" type="parTrans" cxnId="{DD3E7073-9EC7-4189-9E1B-28F3EC8E7D41}">
      <dgm:prSet/>
      <dgm:spPr/>
      <dgm:t>
        <a:bodyPr/>
        <a:lstStyle/>
        <a:p>
          <a:endParaRPr lang="en-GB"/>
        </a:p>
      </dgm:t>
    </dgm:pt>
    <dgm:pt modelId="{383D818B-C4D5-4958-8E49-1A4BF4A11B88}" type="sibTrans" cxnId="{DD3E7073-9EC7-4189-9E1B-28F3EC8E7D41}">
      <dgm:prSet/>
      <dgm:spPr/>
      <dgm:t>
        <a:bodyPr/>
        <a:lstStyle/>
        <a:p>
          <a:endParaRPr lang="en-GB"/>
        </a:p>
      </dgm:t>
    </dgm:pt>
    <dgm:pt modelId="{DFC59A7A-8027-476D-91C7-5DCD389C634C}">
      <dgm:prSet/>
      <dgm:spPr/>
      <dgm:t>
        <a:bodyPr/>
        <a:lstStyle/>
        <a:p>
          <a:endParaRPr lang="en-GB"/>
        </a:p>
      </dgm:t>
    </dgm:pt>
    <dgm:pt modelId="{A1D651B0-381F-49A5-81B2-9BA193FD41F0}" type="parTrans" cxnId="{CD6F2D3D-6B06-4E2C-A3CC-9755B85CFFD7}">
      <dgm:prSet/>
      <dgm:spPr/>
      <dgm:t>
        <a:bodyPr/>
        <a:lstStyle/>
        <a:p>
          <a:endParaRPr lang="en-GB"/>
        </a:p>
      </dgm:t>
    </dgm:pt>
    <dgm:pt modelId="{3010AA5C-B70D-4696-B1C5-49C3241ECC55}" type="sibTrans" cxnId="{CD6F2D3D-6B06-4E2C-A3CC-9755B85CFFD7}">
      <dgm:prSet/>
      <dgm:spPr/>
      <dgm:t>
        <a:bodyPr/>
        <a:lstStyle/>
        <a:p>
          <a:endParaRPr lang="en-GB"/>
        </a:p>
      </dgm:t>
    </dgm:pt>
    <dgm:pt modelId="{B531319C-D965-4FD3-8E31-FAF1D3790117}">
      <dgm:prSet phldrT="[Text]"/>
      <dgm:spPr/>
      <dgm:t>
        <a:bodyPr/>
        <a:lstStyle/>
        <a:p>
          <a:pPr>
            <a:buFont typeface="+mj-lt"/>
            <a:buNone/>
          </a:pPr>
          <a:r>
            <a:rPr lang="en-GB" dirty="0">
              <a:latin typeface="Arial" panose="020B0604020202020204" pitchFamily="34" charset="0"/>
              <a:cs typeface="Arial" panose="020B0604020202020204" pitchFamily="34" charset="0"/>
            </a:rPr>
            <a:t>Promote </a:t>
          </a:r>
          <a:r>
            <a:rPr lang="en-GB" b="1" i="1" dirty="0">
              <a:latin typeface="Arial" panose="020B0604020202020204" pitchFamily="34" charset="0"/>
              <a:cs typeface="Arial" panose="020B0604020202020204" pitchFamily="34" charset="0"/>
            </a:rPr>
            <a:t>uptake</a:t>
          </a:r>
          <a:r>
            <a:rPr lang="en-GB" b="1" i="0" dirty="0">
              <a:latin typeface="Arial" panose="020B0604020202020204" pitchFamily="34" charset="0"/>
              <a:cs typeface="Arial" panose="020B0604020202020204" pitchFamily="34" charset="0"/>
            </a:rPr>
            <a:t> </a:t>
          </a:r>
          <a:r>
            <a:rPr lang="en-GB" b="0" i="0" dirty="0">
              <a:latin typeface="Arial" panose="020B0604020202020204" pitchFamily="34" charset="0"/>
              <a:cs typeface="Arial" panose="020B0604020202020204" pitchFamily="34" charset="0"/>
            </a:rPr>
            <a:t>of the survey in patients</a:t>
          </a:r>
          <a:endParaRPr lang="en-GB" b="0" dirty="0"/>
        </a:p>
      </dgm:t>
    </dgm:pt>
    <dgm:pt modelId="{7267F47E-ED12-4C8A-919D-501A606946A5}" type="parTrans" cxnId="{0D235794-1825-42FD-8D6A-0C19C94C9912}">
      <dgm:prSet/>
      <dgm:spPr/>
      <dgm:t>
        <a:bodyPr/>
        <a:lstStyle/>
        <a:p>
          <a:endParaRPr lang="en-GB"/>
        </a:p>
      </dgm:t>
    </dgm:pt>
    <dgm:pt modelId="{C2D82F21-F9DE-4216-95B8-FF24DA357AA0}" type="sibTrans" cxnId="{0D235794-1825-42FD-8D6A-0C19C94C9912}">
      <dgm:prSet/>
      <dgm:spPr/>
      <dgm:t>
        <a:bodyPr/>
        <a:lstStyle/>
        <a:p>
          <a:endParaRPr lang="en-GB"/>
        </a:p>
      </dgm:t>
    </dgm:pt>
    <dgm:pt modelId="{CEADA67C-F80E-49C0-8408-0828C5B515AC}">
      <dgm:prSet/>
      <dgm:spPr/>
      <dgm:t>
        <a:bodyPr/>
        <a:lstStyle/>
        <a:p>
          <a:pPr>
            <a:buFont typeface="+mj-lt"/>
            <a:buNone/>
          </a:pPr>
          <a:r>
            <a:rPr lang="en-GB" dirty="0">
              <a:latin typeface="Arial" panose="020B0604020202020204" pitchFamily="34" charset="0"/>
              <a:cs typeface="Arial" panose="020B0604020202020204" pitchFamily="34" charset="0"/>
            </a:rPr>
            <a:t>Promote </a:t>
          </a:r>
          <a:r>
            <a:rPr lang="en-GB" b="1" i="1" dirty="0">
              <a:latin typeface="Arial" panose="020B0604020202020204" pitchFamily="34" charset="0"/>
              <a:cs typeface="Arial" panose="020B0604020202020204" pitchFamily="34" charset="0"/>
            </a:rPr>
            <a:t>awareness</a:t>
          </a:r>
          <a:r>
            <a:rPr lang="en-GB"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of the survey in trusts and primary care</a:t>
          </a:r>
          <a:endParaRPr lang="en-GB" b="0" dirty="0"/>
        </a:p>
      </dgm:t>
    </dgm:pt>
    <dgm:pt modelId="{B8C489EC-ED4C-47F8-8615-7EF44048F06B}" type="parTrans" cxnId="{8B206395-BB39-4FFA-A17F-5760A30EEC21}">
      <dgm:prSet/>
      <dgm:spPr/>
      <dgm:t>
        <a:bodyPr/>
        <a:lstStyle/>
        <a:p>
          <a:endParaRPr lang="en-GB"/>
        </a:p>
      </dgm:t>
    </dgm:pt>
    <dgm:pt modelId="{988A1D17-8958-49CD-AE04-E5380FBCE07D}" type="sibTrans" cxnId="{8B206395-BB39-4FFA-A17F-5760A30EEC21}">
      <dgm:prSet/>
      <dgm:spPr/>
      <dgm:t>
        <a:bodyPr/>
        <a:lstStyle/>
        <a:p>
          <a:endParaRPr lang="en-GB"/>
        </a:p>
      </dgm:t>
    </dgm:pt>
    <dgm:pt modelId="{B01A1413-F14D-463B-8C50-0210EE2D0501}">
      <dgm:prSet/>
      <dgm:spPr/>
      <dgm:t>
        <a:bodyPr/>
        <a:lstStyle/>
        <a:p>
          <a:endParaRPr lang="en-GB"/>
        </a:p>
      </dgm:t>
    </dgm:pt>
    <dgm:pt modelId="{8A7544BB-2099-4C04-B63C-5299EA7C34A2}" type="parTrans" cxnId="{EA002EE0-E4F1-44B1-A5C0-A9DC24B1D9E5}">
      <dgm:prSet/>
      <dgm:spPr/>
      <dgm:t>
        <a:bodyPr/>
        <a:lstStyle/>
        <a:p>
          <a:endParaRPr lang="en-GB"/>
        </a:p>
      </dgm:t>
    </dgm:pt>
    <dgm:pt modelId="{C06D496A-F31E-4981-8988-E791814D498B}" type="sibTrans" cxnId="{EA002EE0-E4F1-44B1-A5C0-A9DC24B1D9E5}">
      <dgm:prSet/>
      <dgm:spPr/>
      <dgm:t>
        <a:bodyPr/>
        <a:lstStyle/>
        <a:p>
          <a:endParaRPr lang="en-GB"/>
        </a:p>
      </dgm:t>
    </dgm:pt>
    <dgm:pt modelId="{87DF977C-4A8A-40BF-B1D7-369169906DEE}">
      <dgm:prSet/>
      <dgm:spPr/>
      <dgm:t>
        <a:bodyPr/>
        <a:lstStyle/>
        <a:p>
          <a:endParaRPr lang="en-GB"/>
        </a:p>
      </dgm:t>
    </dgm:pt>
    <dgm:pt modelId="{FAE74C5C-173B-4B1E-AC61-867C20A9EF8F}" type="parTrans" cxnId="{80D38EAB-C0A1-4055-936C-0AE01E8D0995}">
      <dgm:prSet/>
      <dgm:spPr/>
      <dgm:t>
        <a:bodyPr/>
        <a:lstStyle/>
        <a:p>
          <a:endParaRPr lang="en-GB"/>
        </a:p>
      </dgm:t>
    </dgm:pt>
    <dgm:pt modelId="{372A0EFF-1DF4-4CE4-A9AA-AF8A0653BFF8}" type="sibTrans" cxnId="{80D38EAB-C0A1-4055-936C-0AE01E8D0995}">
      <dgm:prSet/>
      <dgm:spPr/>
      <dgm:t>
        <a:bodyPr/>
        <a:lstStyle/>
        <a:p>
          <a:endParaRPr lang="en-GB"/>
        </a:p>
      </dgm:t>
    </dgm:pt>
    <dgm:pt modelId="{C0581EE9-94D8-4327-A534-01C1DAF6E361}">
      <dgm:prSet phldrT="[Text]"/>
      <dgm:spPr/>
      <dgm:t>
        <a:bodyPr/>
        <a:lstStyle/>
        <a:p>
          <a:endParaRPr lang="en-GB"/>
        </a:p>
      </dgm:t>
    </dgm:pt>
    <dgm:pt modelId="{16C083C3-F63D-45C9-B0E5-4E0F4E09918D}" type="parTrans" cxnId="{FDA357AC-707D-452A-A0C6-E3C44209F521}">
      <dgm:prSet/>
      <dgm:spPr/>
      <dgm:t>
        <a:bodyPr/>
        <a:lstStyle/>
        <a:p>
          <a:endParaRPr lang="en-GB"/>
        </a:p>
      </dgm:t>
    </dgm:pt>
    <dgm:pt modelId="{40E270E0-4850-4F65-AE6C-B44D465D798E}" type="sibTrans" cxnId="{FDA357AC-707D-452A-A0C6-E3C44209F521}">
      <dgm:prSet/>
      <dgm:spPr/>
      <dgm:t>
        <a:bodyPr/>
        <a:lstStyle/>
        <a:p>
          <a:endParaRPr lang="en-GB"/>
        </a:p>
      </dgm:t>
    </dgm:pt>
    <dgm:pt modelId="{3D52FE7E-A707-49AE-92AC-512C4F7B15EA}">
      <dgm:prSet/>
      <dgm:spPr/>
      <dgm:t>
        <a:bodyPr/>
        <a:lstStyle/>
        <a:p>
          <a:endParaRPr lang="en-GB"/>
        </a:p>
      </dgm:t>
    </dgm:pt>
    <dgm:pt modelId="{DF038E41-9D54-4E85-BC40-96A5C449EC8E}" type="parTrans" cxnId="{F43887EC-6C0D-40DA-B6EF-63F264C87D13}">
      <dgm:prSet/>
      <dgm:spPr/>
      <dgm:t>
        <a:bodyPr/>
        <a:lstStyle/>
        <a:p>
          <a:endParaRPr lang="en-GB"/>
        </a:p>
      </dgm:t>
    </dgm:pt>
    <dgm:pt modelId="{A4ED2D6E-72A1-412D-A4A2-51EA46B01114}" type="sibTrans" cxnId="{F43887EC-6C0D-40DA-B6EF-63F264C87D13}">
      <dgm:prSet/>
      <dgm:spPr/>
      <dgm:t>
        <a:bodyPr/>
        <a:lstStyle/>
        <a:p>
          <a:endParaRPr lang="en-GB"/>
        </a:p>
      </dgm:t>
    </dgm:pt>
    <dgm:pt modelId="{BB842176-8FF3-45F7-B2B0-7CAF008A7325}">
      <dgm:prSet phldrT="[Text]"/>
      <dgm:spPr/>
      <dgm:t>
        <a:bodyPr/>
        <a:lstStyle/>
        <a:p>
          <a:endParaRPr lang="en-GB"/>
        </a:p>
      </dgm:t>
    </dgm:pt>
    <dgm:pt modelId="{A25131DC-C12C-4557-BC11-CEDE77BCDF4A}" type="parTrans" cxnId="{69B20165-C577-4E13-94A7-30E53798CFDB}">
      <dgm:prSet/>
      <dgm:spPr/>
      <dgm:t>
        <a:bodyPr/>
        <a:lstStyle/>
        <a:p>
          <a:endParaRPr lang="en-GB"/>
        </a:p>
      </dgm:t>
    </dgm:pt>
    <dgm:pt modelId="{1A8A1B63-5A13-4B15-96C9-1A7A3501A56D}" type="sibTrans" cxnId="{69B20165-C577-4E13-94A7-30E53798CFDB}">
      <dgm:prSet/>
      <dgm:spPr/>
      <dgm:t>
        <a:bodyPr/>
        <a:lstStyle/>
        <a:p>
          <a:endParaRPr lang="en-GB"/>
        </a:p>
      </dgm:t>
    </dgm:pt>
    <dgm:pt modelId="{0F1573C1-329F-48EE-BEC7-34FDB76F1FC7}">
      <dgm:prSet/>
      <dgm:spPr/>
      <dgm:t>
        <a:bodyPr/>
        <a:lstStyle/>
        <a:p>
          <a:endParaRPr lang="en-GB"/>
        </a:p>
      </dgm:t>
    </dgm:pt>
    <dgm:pt modelId="{303E6625-BDF0-481D-AD38-310DEBE2802A}" type="parTrans" cxnId="{EA88FFED-EE1B-42FD-874E-8CC6CEA7EF98}">
      <dgm:prSet/>
      <dgm:spPr/>
      <dgm:t>
        <a:bodyPr/>
        <a:lstStyle/>
        <a:p>
          <a:endParaRPr lang="en-GB"/>
        </a:p>
      </dgm:t>
    </dgm:pt>
    <dgm:pt modelId="{417C3E39-29E4-4581-B92A-37F481BE48C4}" type="sibTrans" cxnId="{EA88FFED-EE1B-42FD-874E-8CC6CEA7EF98}">
      <dgm:prSet/>
      <dgm:spPr/>
      <dgm:t>
        <a:bodyPr/>
        <a:lstStyle/>
        <a:p>
          <a:endParaRPr lang="en-GB"/>
        </a:p>
      </dgm:t>
    </dgm:pt>
    <dgm:pt modelId="{EBB2F5ED-091B-4EB3-9EA2-D042367046DF}">
      <dgm:prSet phldrT="[Text]"/>
      <dgm:spPr/>
      <dgm:t>
        <a:bodyPr/>
        <a:lstStyle/>
        <a:p>
          <a:endParaRPr lang="en-GB"/>
        </a:p>
      </dgm:t>
    </dgm:pt>
    <dgm:pt modelId="{4D53BD6E-A9EC-409A-9850-B7015733E5A5}" type="parTrans" cxnId="{9BAF83BD-0830-4978-A30D-31952AEF3A35}">
      <dgm:prSet/>
      <dgm:spPr/>
      <dgm:t>
        <a:bodyPr/>
        <a:lstStyle/>
        <a:p>
          <a:endParaRPr lang="en-GB"/>
        </a:p>
      </dgm:t>
    </dgm:pt>
    <dgm:pt modelId="{FAAA3738-3DBA-40D7-9995-14D9D56EF182}" type="sibTrans" cxnId="{9BAF83BD-0830-4978-A30D-31952AEF3A35}">
      <dgm:prSet/>
      <dgm:spPr/>
      <dgm:t>
        <a:bodyPr/>
        <a:lstStyle/>
        <a:p>
          <a:endParaRPr lang="en-GB"/>
        </a:p>
      </dgm:t>
    </dgm:pt>
    <dgm:pt modelId="{8220CA9B-5E0D-4415-9DC4-2E3C487E096B}">
      <dgm:prSet/>
      <dgm:spPr/>
      <dgm:t>
        <a:bodyPr/>
        <a:lstStyle/>
        <a:p>
          <a:pPr>
            <a:buFont typeface="+mj-lt"/>
            <a:buNone/>
          </a:pPr>
          <a:r>
            <a:rPr lang="en-GB" dirty="0">
              <a:latin typeface="Arial" panose="020B0604020202020204" pitchFamily="34" charset="0"/>
              <a:cs typeface="Arial" panose="020B0604020202020204" pitchFamily="34" charset="0"/>
            </a:rPr>
            <a:t>Engagement with the current approach to QoL locally; </a:t>
          </a:r>
          <a:r>
            <a:rPr lang="en-GB" b="1" i="1" dirty="0">
              <a:latin typeface="Arial" panose="020B0604020202020204" pitchFamily="34" charset="0"/>
              <a:cs typeface="Arial" panose="020B0604020202020204" pitchFamily="34" charset="0"/>
            </a:rPr>
            <a:t>assess</a:t>
          </a:r>
          <a:r>
            <a:rPr lang="en-GB" dirty="0">
              <a:latin typeface="Arial" panose="020B0604020202020204" pitchFamily="34" charset="0"/>
              <a:cs typeface="Arial" panose="020B0604020202020204" pitchFamily="34" charset="0"/>
            </a:rPr>
            <a:t> ‘readiness to change’</a:t>
          </a:r>
          <a:endParaRPr lang="en-GB" dirty="0"/>
        </a:p>
      </dgm:t>
    </dgm:pt>
    <dgm:pt modelId="{62C42C66-7FF2-49CB-9863-906542BC48E1}" type="parTrans" cxnId="{C0517C1D-023E-4F25-A702-4850C6430DE3}">
      <dgm:prSet/>
      <dgm:spPr/>
      <dgm:t>
        <a:bodyPr/>
        <a:lstStyle/>
        <a:p>
          <a:endParaRPr lang="en-GB"/>
        </a:p>
      </dgm:t>
    </dgm:pt>
    <dgm:pt modelId="{9C7D390E-2A85-41ED-AE04-3262B82C7DFD}" type="sibTrans" cxnId="{C0517C1D-023E-4F25-A702-4850C6430DE3}">
      <dgm:prSet/>
      <dgm:spPr/>
      <dgm:t>
        <a:bodyPr/>
        <a:lstStyle/>
        <a:p>
          <a:endParaRPr lang="en-GB"/>
        </a:p>
      </dgm:t>
    </dgm:pt>
    <dgm:pt modelId="{2EE73DF6-923C-4CD3-B019-C4F51DE4F157}">
      <dgm:prSet phldrT="[Text]"/>
      <dgm:spPr/>
      <dgm:t>
        <a:bodyPr/>
        <a:lstStyle/>
        <a:p>
          <a:r>
            <a:rPr lang="en-GB" b="1" i="1" dirty="0">
              <a:latin typeface="Arial" panose="020B0604020202020204" pitchFamily="34" charset="0"/>
              <a:cs typeface="Arial" panose="020B0604020202020204" pitchFamily="34" charset="0"/>
            </a:rPr>
            <a:t>Support</a:t>
          </a:r>
          <a:r>
            <a:rPr lang="en-GB" dirty="0">
              <a:latin typeface="Arial" panose="020B0604020202020204" pitchFamily="34" charset="0"/>
              <a:cs typeface="Arial" panose="020B0604020202020204" pitchFamily="34" charset="0"/>
            </a:rPr>
            <a:t> patients and respond to queries</a:t>
          </a:r>
          <a:endParaRPr lang="en-GB" dirty="0"/>
        </a:p>
      </dgm:t>
    </dgm:pt>
    <dgm:pt modelId="{5985D4D7-CD52-4CA4-8F11-0F4D9B35343F}" type="parTrans" cxnId="{EBC13FFD-9165-42E4-B37F-7C3E1BA3085F}">
      <dgm:prSet/>
      <dgm:spPr/>
      <dgm:t>
        <a:bodyPr/>
        <a:lstStyle/>
        <a:p>
          <a:endParaRPr lang="en-GB"/>
        </a:p>
      </dgm:t>
    </dgm:pt>
    <dgm:pt modelId="{E02FEA58-93D6-400A-A3C2-BBC8A97EF50B}" type="sibTrans" cxnId="{EBC13FFD-9165-42E4-B37F-7C3E1BA3085F}">
      <dgm:prSet/>
      <dgm:spPr/>
      <dgm:t>
        <a:bodyPr/>
        <a:lstStyle/>
        <a:p>
          <a:endParaRPr lang="en-GB"/>
        </a:p>
      </dgm:t>
    </dgm:pt>
    <dgm:pt modelId="{38BD1236-371A-497A-B567-559E85CFB0B9}">
      <dgm:prSet/>
      <dgm:spPr/>
      <dgm:t>
        <a:bodyPr/>
        <a:lstStyle/>
        <a:p>
          <a:endParaRPr lang="en-GB"/>
        </a:p>
      </dgm:t>
    </dgm:pt>
    <dgm:pt modelId="{26CD149C-38B1-4F50-9C9D-EDABDC7D455A}" type="parTrans" cxnId="{BCB1D4F6-C08C-432C-92B2-7CCD88376D75}">
      <dgm:prSet/>
      <dgm:spPr/>
      <dgm:t>
        <a:bodyPr/>
        <a:lstStyle/>
        <a:p>
          <a:endParaRPr lang="en-GB"/>
        </a:p>
      </dgm:t>
    </dgm:pt>
    <dgm:pt modelId="{7D1B0545-5669-48C5-8F77-969D55E85A27}" type="sibTrans" cxnId="{BCB1D4F6-C08C-432C-92B2-7CCD88376D75}">
      <dgm:prSet/>
      <dgm:spPr/>
      <dgm:t>
        <a:bodyPr/>
        <a:lstStyle/>
        <a:p>
          <a:endParaRPr lang="en-GB"/>
        </a:p>
      </dgm:t>
    </dgm:pt>
    <dgm:pt modelId="{49FA357A-DA19-4929-B1C3-91963930880E}">
      <dgm:prSet phldrT="[Text]"/>
      <dgm:spPr/>
      <dgm:t>
        <a:bodyPr/>
        <a:lstStyle/>
        <a:p>
          <a:endParaRPr lang="en-GB"/>
        </a:p>
      </dgm:t>
    </dgm:pt>
    <dgm:pt modelId="{2AD36C3C-D9CB-4967-AEC3-3DA22FDA45B5}" type="parTrans" cxnId="{C08D5FE7-EAC3-4978-BF14-8A25FF4223E5}">
      <dgm:prSet/>
      <dgm:spPr/>
      <dgm:t>
        <a:bodyPr/>
        <a:lstStyle/>
        <a:p>
          <a:endParaRPr lang="en-GB"/>
        </a:p>
      </dgm:t>
    </dgm:pt>
    <dgm:pt modelId="{4D45F168-3052-41C9-A812-5733793A2287}" type="sibTrans" cxnId="{C08D5FE7-EAC3-4978-BF14-8A25FF4223E5}">
      <dgm:prSet/>
      <dgm:spPr/>
      <dgm:t>
        <a:bodyPr/>
        <a:lstStyle/>
        <a:p>
          <a:endParaRPr lang="en-GB"/>
        </a:p>
      </dgm:t>
    </dgm:pt>
    <dgm:pt modelId="{2E9DF7CB-1D15-47D8-8AEA-2F98FB51BA2A}">
      <dgm:prSet/>
      <dgm:spPr/>
      <dgm:t>
        <a:bodyPr/>
        <a:lstStyle/>
        <a:p>
          <a:endParaRPr lang="en-GB"/>
        </a:p>
      </dgm:t>
    </dgm:pt>
    <dgm:pt modelId="{8B314493-4380-493D-B95E-975E770C9DAD}" type="parTrans" cxnId="{08EA6275-9B8C-4C09-8083-B77D882F1F5C}">
      <dgm:prSet/>
      <dgm:spPr/>
      <dgm:t>
        <a:bodyPr/>
        <a:lstStyle/>
        <a:p>
          <a:endParaRPr lang="en-GB"/>
        </a:p>
      </dgm:t>
    </dgm:pt>
    <dgm:pt modelId="{6D2E834B-320D-4983-8096-255E5AA6A635}" type="sibTrans" cxnId="{08EA6275-9B8C-4C09-8083-B77D882F1F5C}">
      <dgm:prSet/>
      <dgm:spPr/>
      <dgm:t>
        <a:bodyPr/>
        <a:lstStyle/>
        <a:p>
          <a:endParaRPr lang="en-GB"/>
        </a:p>
      </dgm:t>
    </dgm:pt>
    <dgm:pt modelId="{FBAD1B5A-5700-4A5C-9D5C-EB102816A7DB}" type="pres">
      <dgm:prSet presAssocID="{C33DF5BB-FDFC-46F7-9CC8-95A0107C4F31}" presName="diagram" presStyleCnt="0">
        <dgm:presLayoutVars>
          <dgm:chMax val="1"/>
          <dgm:dir/>
          <dgm:animLvl val="ctr"/>
          <dgm:resizeHandles val="exact"/>
        </dgm:presLayoutVars>
      </dgm:prSet>
      <dgm:spPr/>
    </dgm:pt>
    <dgm:pt modelId="{1103E23A-92CA-44C3-82CD-016934F0DAEA}" type="pres">
      <dgm:prSet presAssocID="{C33DF5BB-FDFC-46F7-9CC8-95A0107C4F31}" presName="matrix" presStyleCnt="0"/>
      <dgm:spPr/>
    </dgm:pt>
    <dgm:pt modelId="{2536C766-D3B8-41C7-9442-CDBDB5C4E882}" type="pres">
      <dgm:prSet presAssocID="{C33DF5BB-FDFC-46F7-9CC8-95A0107C4F31}" presName="tile1" presStyleLbl="node1" presStyleIdx="0" presStyleCnt="4"/>
      <dgm:spPr/>
      <dgm:t>
        <a:bodyPr/>
        <a:lstStyle/>
        <a:p>
          <a:endParaRPr lang="en-GB"/>
        </a:p>
      </dgm:t>
    </dgm:pt>
    <dgm:pt modelId="{99742DEA-9EF3-42CE-9BE1-97444234C396}" type="pres">
      <dgm:prSet presAssocID="{C33DF5BB-FDFC-46F7-9CC8-95A0107C4F31}" presName="tile1text" presStyleLbl="node1" presStyleIdx="0" presStyleCnt="4">
        <dgm:presLayoutVars>
          <dgm:chMax val="0"/>
          <dgm:chPref val="0"/>
          <dgm:bulletEnabled val="1"/>
        </dgm:presLayoutVars>
      </dgm:prSet>
      <dgm:spPr/>
      <dgm:t>
        <a:bodyPr/>
        <a:lstStyle/>
        <a:p>
          <a:endParaRPr lang="en-GB"/>
        </a:p>
      </dgm:t>
    </dgm:pt>
    <dgm:pt modelId="{6C6D6237-D747-470A-8E18-AF969302FC82}" type="pres">
      <dgm:prSet presAssocID="{C33DF5BB-FDFC-46F7-9CC8-95A0107C4F31}" presName="tile2" presStyleLbl="node1" presStyleIdx="1" presStyleCnt="4"/>
      <dgm:spPr/>
      <dgm:t>
        <a:bodyPr/>
        <a:lstStyle/>
        <a:p>
          <a:endParaRPr lang="en-GB"/>
        </a:p>
      </dgm:t>
    </dgm:pt>
    <dgm:pt modelId="{E9D1EC7B-D5AA-4AD9-8EB1-4719877AFABA}" type="pres">
      <dgm:prSet presAssocID="{C33DF5BB-FDFC-46F7-9CC8-95A0107C4F31}" presName="tile2text" presStyleLbl="node1" presStyleIdx="1" presStyleCnt="4">
        <dgm:presLayoutVars>
          <dgm:chMax val="0"/>
          <dgm:chPref val="0"/>
          <dgm:bulletEnabled val="1"/>
        </dgm:presLayoutVars>
      </dgm:prSet>
      <dgm:spPr/>
      <dgm:t>
        <a:bodyPr/>
        <a:lstStyle/>
        <a:p>
          <a:endParaRPr lang="en-GB"/>
        </a:p>
      </dgm:t>
    </dgm:pt>
    <dgm:pt modelId="{F821E0E8-56E4-4300-A05F-322C2AB48AA5}" type="pres">
      <dgm:prSet presAssocID="{C33DF5BB-FDFC-46F7-9CC8-95A0107C4F31}" presName="tile3" presStyleLbl="node1" presStyleIdx="2" presStyleCnt="4"/>
      <dgm:spPr/>
      <dgm:t>
        <a:bodyPr/>
        <a:lstStyle/>
        <a:p>
          <a:endParaRPr lang="en-GB"/>
        </a:p>
      </dgm:t>
    </dgm:pt>
    <dgm:pt modelId="{C5C903D3-8C28-4DE6-8D0C-34DC12EF56F5}" type="pres">
      <dgm:prSet presAssocID="{C33DF5BB-FDFC-46F7-9CC8-95A0107C4F31}" presName="tile3text" presStyleLbl="node1" presStyleIdx="2" presStyleCnt="4">
        <dgm:presLayoutVars>
          <dgm:chMax val="0"/>
          <dgm:chPref val="0"/>
          <dgm:bulletEnabled val="1"/>
        </dgm:presLayoutVars>
      </dgm:prSet>
      <dgm:spPr/>
      <dgm:t>
        <a:bodyPr/>
        <a:lstStyle/>
        <a:p>
          <a:endParaRPr lang="en-GB"/>
        </a:p>
      </dgm:t>
    </dgm:pt>
    <dgm:pt modelId="{D94B9C87-297C-4B59-BC68-E9B6018702C3}" type="pres">
      <dgm:prSet presAssocID="{C33DF5BB-FDFC-46F7-9CC8-95A0107C4F31}" presName="tile4" presStyleLbl="node1" presStyleIdx="3" presStyleCnt="4"/>
      <dgm:spPr/>
      <dgm:t>
        <a:bodyPr/>
        <a:lstStyle/>
        <a:p>
          <a:endParaRPr lang="en-GB"/>
        </a:p>
      </dgm:t>
    </dgm:pt>
    <dgm:pt modelId="{2FC99F7C-DCA7-4A7C-BF77-92A4FA776BD8}" type="pres">
      <dgm:prSet presAssocID="{C33DF5BB-FDFC-46F7-9CC8-95A0107C4F31}" presName="tile4text" presStyleLbl="node1" presStyleIdx="3" presStyleCnt="4">
        <dgm:presLayoutVars>
          <dgm:chMax val="0"/>
          <dgm:chPref val="0"/>
          <dgm:bulletEnabled val="1"/>
        </dgm:presLayoutVars>
      </dgm:prSet>
      <dgm:spPr/>
      <dgm:t>
        <a:bodyPr/>
        <a:lstStyle/>
        <a:p>
          <a:endParaRPr lang="en-GB"/>
        </a:p>
      </dgm:t>
    </dgm:pt>
    <dgm:pt modelId="{F95C853E-E8FE-458A-89BF-42A600D057FA}" type="pres">
      <dgm:prSet presAssocID="{C33DF5BB-FDFC-46F7-9CC8-95A0107C4F31}" presName="centerTile" presStyleLbl="fgShp" presStyleIdx="0" presStyleCnt="1">
        <dgm:presLayoutVars>
          <dgm:chMax val="0"/>
          <dgm:chPref val="0"/>
        </dgm:presLayoutVars>
      </dgm:prSet>
      <dgm:spPr/>
      <dgm:t>
        <a:bodyPr/>
        <a:lstStyle/>
        <a:p>
          <a:endParaRPr lang="en-GB"/>
        </a:p>
      </dgm:t>
    </dgm:pt>
  </dgm:ptLst>
  <dgm:cxnLst>
    <dgm:cxn modelId="{C4B84498-FF33-471F-ACA0-34FC46D58941}" srcId="{C33DF5BB-FDFC-46F7-9CC8-95A0107C4F31}" destId="{83B60C29-1ED5-4E29-8A0E-482C44A1C0F0}" srcOrd="0" destOrd="0" parTransId="{E6A4806D-A3ED-4B03-9A57-FC4CB8C84ADB}" sibTransId="{7423B652-0298-4B29-B570-6BA3AEB178DA}"/>
    <dgm:cxn modelId="{F43887EC-6C0D-40DA-B6EF-63F264C87D13}" srcId="{83B60C29-1ED5-4E29-8A0E-482C44A1C0F0}" destId="{3D52FE7E-A707-49AE-92AC-512C4F7B15EA}" srcOrd="7" destOrd="0" parTransId="{DF038E41-9D54-4E85-BC40-96A5C449EC8E}" sibTransId="{A4ED2D6E-72A1-412D-A4A2-51EA46B01114}"/>
    <dgm:cxn modelId="{FDA357AC-707D-452A-A0C6-E3C44209F521}" srcId="{83B60C29-1ED5-4E29-8A0E-482C44A1C0F0}" destId="{C0581EE9-94D8-4327-A534-01C1DAF6E361}" srcOrd="11" destOrd="0" parTransId="{16C083C3-F63D-45C9-B0E5-4E0F4E09918D}" sibTransId="{40E270E0-4850-4F65-AE6C-B44D465D798E}"/>
    <dgm:cxn modelId="{DD3E7073-9EC7-4189-9E1B-28F3EC8E7D41}" srcId="{C33DF5BB-FDFC-46F7-9CC8-95A0107C4F31}" destId="{7C1E0702-36E1-4059-82E0-96D06DA97DC0}" srcOrd="3" destOrd="0" parTransId="{826FE0D4-CE43-48BD-833B-9E37D69BECC6}" sibTransId="{383D818B-C4D5-4958-8E49-1A4BF4A11B88}"/>
    <dgm:cxn modelId="{60052A96-8235-4A87-8E08-6D6A39D8AB0D}" type="presOf" srcId="{8220CA9B-5E0D-4415-9DC4-2E3C487E096B}" destId="{C5C903D3-8C28-4DE6-8D0C-34DC12EF56F5}" srcOrd="1" destOrd="0" presId="urn:microsoft.com/office/officeart/2005/8/layout/matrix1"/>
    <dgm:cxn modelId="{80D38EAB-C0A1-4055-936C-0AE01E8D0995}" srcId="{83B60C29-1ED5-4E29-8A0E-482C44A1C0F0}" destId="{87DF977C-4A8A-40BF-B1D7-369169906DEE}" srcOrd="12" destOrd="0" parTransId="{FAE74C5C-173B-4B1E-AC61-867C20A9EF8F}" sibTransId="{372A0EFF-1DF4-4CE4-A9AA-AF8A0653BFF8}"/>
    <dgm:cxn modelId="{EBC13FFD-9165-42E4-B37F-7C3E1BA3085F}" srcId="{83B60C29-1ED5-4E29-8A0E-482C44A1C0F0}" destId="{2EE73DF6-923C-4CD3-B019-C4F51DE4F157}" srcOrd="3" destOrd="0" parTransId="{5985D4D7-CD52-4CA4-8F11-0F4D9B35343F}" sibTransId="{E02FEA58-93D6-400A-A3C2-BBC8A97EF50B}"/>
    <dgm:cxn modelId="{9385A19D-9C4A-4A2F-B187-7F0676C74CB3}" type="presOf" srcId="{8220CA9B-5E0D-4415-9DC4-2E3C487E096B}" destId="{F821E0E8-56E4-4300-A05F-322C2AB48AA5}" srcOrd="0" destOrd="0" presId="urn:microsoft.com/office/officeart/2005/8/layout/matrix1"/>
    <dgm:cxn modelId="{7DAB1C26-20C2-494A-A3E9-FEBF524F586D}" type="presOf" srcId="{B531319C-D965-4FD3-8E31-FAF1D3790117}" destId="{2536C766-D3B8-41C7-9442-CDBDB5C4E882}" srcOrd="0" destOrd="0" presId="urn:microsoft.com/office/officeart/2005/8/layout/matrix1"/>
    <dgm:cxn modelId="{0D235794-1825-42FD-8D6A-0C19C94C9912}" srcId="{83B60C29-1ED5-4E29-8A0E-482C44A1C0F0}" destId="{B531319C-D965-4FD3-8E31-FAF1D3790117}" srcOrd="0" destOrd="0" parTransId="{7267F47E-ED12-4C8A-919D-501A606946A5}" sibTransId="{C2D82F21-F9DE-4216-95B8-FF24DA357AA0}"/>
    <dgm:cxn modelId="{1B0F20BE-A15C-4B76-A237-94458A443D1A}" type="presOf" srcId="{CEADA67C-F80E-49C0-8408-0828C5B515AC}" destId="{E9D1EC7B-D5AA-4AD9-8EB1-4719877AFABA}" srcOrd="1" destOrd="0" presId="urn:microsoft.com/office/officeart/2005/8/layout/matrix1"/>
    <dgm:cxn modelId="{69B20165-C577-4E13-94A7-30E53798CFDB}" srcId="{83B60C29-1ED5-4E29-8A0E-482C44A1C0F0}" destId="{BB842176-8FF3-45F7-B2B0-7CAF008A7325}" srcOrd="8" destOrd="0" parTransId="{A25131DC-C12C-4557-BC11-CEDE77BCDF4A}" sibTransId="{1A8A1B63-5A13-4B15-96C9-1A7A3501A56D}"/>
    <dgm:cxn modelId="{C08D5FE7-EAC3-4978-BF14-8A25FF4223E5}" srcId="{83B60C29-1ED5-4E29-8A0E-482C44A1C0F0}" destId="{49FA357A-DA19-4929-B1C3-91963930880E}" srcOrd="6" destOrd="0" parTransId="{2AD36C3C-D9CB-4967-AEC3-3DA22FDA45B5}" sibTransId="{4D45F168-3052-41C9-A812-5733793A2287}"/>
    <dgm:cxn modelId="{BCB1D4F6-C08C-432C-92B2-7CCD88376D75}" srcId="{83B60C29-1ED5-4E29-8A0E-482C44A1C0F0}" destId="{38BD1236-371A-497A-B567-559E85CFB0B9}" srcOrd="5" destOrd="0" parTransId="{26CD149C-38B1-4F50-9C9D-EDABDC7D455A}" sibTransId="{7D1B0545-5669-48C5-8F77-969D55E85A27}"/>
    <dgm:cxn modelId="{08EA6275-9B8C-4C09-8083-B77D882F1F5C}" srcId="{83B60C29-1ED5-4E29-8A0E-482C44A1C0F0}" destId="{2E9DF7CB-1D15-47D8-8AEA-2F98FB51BA2A}" srcOrd="4" destOrd="0" parTransId="{8B314493-4380-493D-B95E-975E770C9DAD}" sibTransId="{6D2E834B-320D-4983-8096-255E5AA6A635}"/>
    <dgm:cxn modelId="{97890D95-C7BD-4A5A-A794-EA1D5E2A0EC7}" type="presOf" srcId="{C33DF5BB-FDFC-46F7-9CC8-95A0107C4F31}" destId="{FBAD1B5A-5700-4A5C-9D5C-EB102816A7DB}" srcOrd="0" destOrd="0" presId="urn:microsoft.com/office/officeart/2005/8/layout/matrix1"/>
    <dgm:cxn modelId="{CD6F2D3D-6B06-4E2C-A3CC-9755B85CFFD7}" srcId="{C33DF5BB-FDFC-46F7-9CC8-95A0107C4F31}" destId="{DFC59A7A-8027-476D-91C7-5DCD389C634C}" srcOrd="2" destOrd="0" parTransId="{A1D651B0-381F-49A5-81B2-9BA193FD41F0}" sibTransId="{3010AA5C-B70D-4696-B1C5-49C3241ECC55}"/>
    <dgm:cxn modelId="{EA002EE0-E4F1-44B1-A5C0-A9DC24B1D9E5}" srcId="{83B60C29-1ED5-4E29-8A0E-482C44A1C0F0}" destId="{B01A1413-F14D-463B-8C50-0210EE2D0501}" srcOrd="13" destOrd="0" parTransId="{8A7544BB-2099-4C04-B63C-5299EA7C34A2}" sibTransId="{C06D496A-F31E-4981-8988-E791814D498B}"/>
    <dgm:cxn modelId="{A0FF84A1-428D-4794-81B2-2E489505D2F0}" type="presOf" srcId="{CEADA67C-F80E-49C0-8408-0828C5B515AC}" destId="{6C6D6237-D747-470A-8E18-AF969302FC82}" srcOrd="0" destOrd="0" presId="urn:microsoft.com/office/officeart/2005/8/layout/matrix1"/>
    <dgm:cxn modelId="{10C9D97F-BC86-49AB-B860-6C89889BF7E7}" srcId="{C33DF5BB-FDFC-46F7-9CC8-95A0107C4F31}" destId="{EE28A1BA-B3AC-49D2-B230-3B87D02769B7}" srcOrd="1" destOrd="0" parTransId="{4E487923-7B32-4317-909A-1C1364F7DCE4}" sibTransId="{5CD76DEB-D035-4F60-A391-3F23C8A484C5}"/>
    <dgm:cxn modelId="{FF32AEC3-8D59-4027-B035-6224A213926B}" type="presOf" srcId="{83B60C29-1ED5-4E29-8A0E-482C44A1C0F0}" destId="{F95C853E-E8FE-458A-89BF-42A600D057FA}" srcOrd="0" destOrd="0" presId="urn:microsoft.com/office/officeart/2005/8/layout/matrix1"/>
    <dgm:cxn modelId="{A837A540-0A64-4573-B179-4927D4C9D852}" type="presOf" srcId="{B531319C-D965-4FD3-8E31-FAF1D3790117}" destId="{99742DEA-9EF3-42CE-9BE1-97444234C396}" srcOrd="1" destOrd="0" presId="urn:microsoft.com/office/officeart/2005/8/layout/matrix1"/>
    <dgm:cxn modelId="{C0517C1D-023E-4F25-A702-4850C6430DE3}" srcId="{83B60C29-1ED5-4E29-8A0E-482C44A1C0F0}" destId="{8220CA9B-5E0D-4415-9DC4-2E3C487E096B}" srcOrd="2" destOrd="0" parTransId="{62C42C66-7FF2-49CB-9863-906542BC48E1}" sibTransId="{9C7D390E-2A85-41ED-AE04-3262B82C7DFD}"/>
    <dgm:cxn modelId="{9BAF83BD-0830-4978-A30D-31952AEF3A35}" srcId="{83B60C29-1ED5-4E29-8A0E-482C44A1C0F0}" destId="{EBB2F5ED-091B-4EB3-9EA2-D042367046DF}" srcOrd="10" destOrd="0" parTransId="{4D53BD6E-A9EC-409A-9850-B7015733E5A5}" sibTransId="{FAAA3738-3DBA-40D7-9995-14D9D56EF182}"/>
    <dgm:cxn modelId="{2DB42EED-C755-4056-807F-9915FA239A2B}" type="presOf" srcId="{2EE73DF6-923C-4CD3-B019-C4F51DE4F157}" destId="{2FC99F7C-DCA7-4A7C-BF77-92A4FA776BD8}" srcOrd="1" destOrd="0" presId="urn:microsoft.com/office/officeart/2005/8/layout/matrix1"/>
    <dgm:cxn modelId="{EA88FFED-EE1B-42FD-874E-8CC6CEA7EF98}" srcId="{83B60C29-1ED5-4E29-8A0E-482C44A1C0F0}" destId="{0F1573C1-329F-48EE-BEC7-34FDB76F1FC7}" srcOrd="9" destOrd="0" parTransId="{303E6625-BDF0-481D-AD38-310DEBE2802A}" sibTransId="{417C3E39-29E4-4581-B92A-37F481BE48C4}"/>
    <dgm:cxn modelId="{9FE3AF6E-6E01-4AD8-A0E3-276D90A35C05}" type="presOf" srcId="{2EE73DF6-923C-4CD3-B019-C4F51DE4F157}" destId="{D94B9C87-297C-4B59-BC68-E9B6018702C3}" srcOrd="0" destOrd="0" presId="urn:microsoft.com/office/officeart/2005/8/layout/matrix1"/>
    <dgm:cxn modelId="{8B206395-BB39-4FFA-A17F-5760A30EEC21}" srcId="{83B60C29-1ED5-4E29-8A0E-482C44A1C0F0}" destId="{CEADA67C-F80E-49C0-8408-0828C5B515AC}" srcOrd="1" destOrd="0" parTransId="{B8C489EC-ED4C-47F8-8615-7EF44048F06B}" sibTransId="{988A1D17-8958-49CD-AE04-E5380FBCE07D}"/>
    <dgm:cxn modelId="{C43559AC-FA47-4071-9C1E-F0C263505C5A}" type="presParOf" srcId="{FBAD1B5A-5700-4A5C-9D5C-EB102816A7DB}" destId="{1103E23A-92CA-44C3-82CD-016934F0DAEA}" srcOrd="0" destOrd="0" presId="urn:microsoft.com/office/officeart/2005/8/layout/matrix1"/>
    <dgm:cxn modelId="{3C64E5C6-BEA5-4551-B146-0F93C840FF3C}" type="presParOf" srcId="{1103E23A-92CA-44C3-82CD-016934F0DAEA}" destId="{2536C766-D3B8-41C7-9442-CDBDB5C4E882}" srcOrd="0" destOrd="0" presId="urn:microsoft.com/office/officeart/2005/8/layout/matrix1"/>
    <dgm:cxn modelId="{0F4A1D5E-0519-4AED-8C82-A21E3B11B917}" type="presParOf" srcId="{1103E23A-92CA-44C3-82CD-016934F0DAEA}" destId="{99742DEA-9EF3-42CE-9BE1-97444234C396}" srcOrd="1" destOrd="0" presId="urn:microsoft.com/office/officeart/2005/8/layout/matrix1"/>
    <dgm:cxn modelId="{04CD81E8-9B89-4262-BF47-246EAD297EFD}" type="presParOf" srcId="{1103E23A-92CA-44C3-82CD-016934F0DAEA}" destId="{6C6D6237-D747-470A-8E18-AF969302FC82}" srcOrd="2" destOrd="0" presId="urn:microsoft.com/office/officeart/2005/8/layout/matrix1"/>
    <dgm:cxn modelId="{E8F01B61-9107-4411-86C4-4C05D8249920}" type="presParOf" srcId="{1103E23A-92CA-44C3-82CD-016934F0DAEA}" destId="{E9D1EC7B-D5AA-4AD9-8EB1-4719877AFABA}" srcOrd="3" destOrd="0" presId="urn:microsoft.com/office/officeart/2005/8/layout/matrix1"/>
    <dgm:cxn modelId="{FEF1051B-D1B0-43EC-AD4A-466A1E23F934}" type="presParOf" srcId="{1103E23A-92CA-44C3-82CD-016934F0DAEA}" destId="{F821E0E8-56E4-4300-A05F-322C2AB48AA5}" srcOrd="4" destOrd="0" presId="urn:microsoft.com/office/officeart/2005/8/layout/matrix1"/>
    <dgm:cxn modelId="{EE2C5B68-ABAE-4D1E-B0CE-F68310124C7C}" type="presParOf" srcId="{1103E23A-92CA-44C3-82CD-016934F0DAEA}" destId="{C5C903D3-8C28-4DE6-8D0C-34DC12EF56F5}" srcOrd="5" destOrd="0" presId="urn:microsoft.com/office/officeart/2005/8/layout/matrix1"/>
    <dgm:cxn modelId="{2D4AAAEC-3B19-435D-8861-94E90823F1C2}" type="presParOf" srcId="{1103E23A-92CA-44C3-82CD-016934F0DAEA}" destId="{D94B9C87-297C-4B59-BC68-E9B6018702C3}" srcOrd="6" destOrd="0" presId="urn:microsoft.com/office/officeart/2005/8/layout/matrix1"/>
    <dgm:cxn modelId="{BD9D1097-7014-489D-9CFB-983EAB443CD0}" type="presParOf" srcId="{1103E23A-92CA-44C3-82CD-016934F0DAEA}" destId="{2FC99F7C-DCA7-4A7C-BF77-92A4FA776BD8}" srcOrd="7" destOrd="0" presId="urn:microsoft.com/office/officeart/2005/8/layout/matrix1"/>
    <dgm:cxn modelId="{3B191B24-53C1-457D-99DF-9065A307CF07}" type="presParOf" srcId="{FBAD1B5A-5700-4A5C-9D5C-EB102816A7DB}" destId="{F95C853E-E8FE-458A-89BF-42A600D057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AD400-ECD3-4249-AEC3-2B0128DC1C0B}">
      <dsp:nvSpPr>
        <dsp:cNvPr id="0" name=""/>
        <dsp:cNvSpPr/>
      </dsp:nvSpPr>
      <dsp:spPr>
        <a:xfrm>
          <a:off x="2" y="144833"/>
          <a:ext cx="3532855" cy="2119713"/>
        </a:xfrm>
        <a:prstGeom prst="rect">
          <a:avLst/>
        </a:prstGeom>
        <a:noFill/>
        <a:ln w="76200">
          <a:solidFill>
            <a:srgbClr val="0072CE"/>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n-GB" sz="2000" b="1" kern="1200" dirty="0">
              <a:latin typeface="Arial" panose="020B0604020202020204" pitchFamily="34" charset="0"/>
              <a:cs typeface="Arial" panose="020B0604020202020204" pitchFamily="34" charset="0"/>
            </a:rPr>
            <a:t>Importance of quality of life  outcomes</a:t>
          </a:r>
          <a:endParaRPr lang="en-GB" sz="2000" kern="1200" dirty="0">
            <a:latin typeface="Arial" panose="020B0604020202020204" pitchFamily="34" charset="0"/>
            <a:cs typeface="Arial" panose="020B0604020202020204" pitchFamily="34" charset="0"/>
          </a:endParaRPr>
        </a:p>
      </dsp:txBody>
      <dsp:txXfrm>
        <a:off x="2" y="144833"/>
        <a:ext cx="3532855" cy="2119713"/>
      </dsp:txXfrm>
    </dsp:sp>
    <dsp:sp modelId="{5CC76E45-F99F-40A1-95F3-852A17E2BB83}">
      <dsp:nvSpPr>
        <dsp:cNvPr id="0" name=""/>
        <dsp:cNvSpPr/>
      </dsp:nvSpPr>
      <dsp:spPr>
        <a:xfrm>
          <a:off x="3972627" y="141527"/>
          <a:ext cx="3532855" cy="2120391"/>
        </a:xfrm>
        <a:prstGeom prst="rect">
          <a:avLst/>
        </a:prstGeom>
        <a:noFill/>
        <a:ln w="76200">
          <a:solidFill>
            <a:srgbClr val="0072CE"/>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Symbol" panose="05050102010706020507" pitchFamily="18" charset="2"/>
            <a:buNone/>
          </a:pPr>
          <a:r>
            <a:rPr lang="en-GB" sz="2000" b="1" kern="1200" dirty="0">
              <a:latin typeface="Arial" panose="020B0604020202020204" pitchFamily="34" charset="0"/>
              <a:cs typeface="Arial" panose="020B0604020202020204" pitchFamily="34" charset="0"/>
            </a:rPr>
            <a:t>Guide the national cancer programme – priority setting, managing the impact of cancer</a:t>
          </a:r>
          <a:endParaRPr lang="en-GB" sz="2000" b="0" kern="1200" dirty="0">
            <a:latin typeface="Arial" panose="020B0604020202020204" pitchFamily="34" charset="0"/>
            <a:cs typeface="Arial" panose="020B0604020202020204" pitchFamily="34" charset="0"/>
          </a:endParaRPr>
        </a:p>
      </dsp:txBody>
      <dsp:txXfrm>
        <a:off x="3972627" y="141527"/>
        <a:ext cx="3532855" cy="2120391"/>
      </dsp:txXfrm>
    </dsp:sp>
    <dsp:sp modelId="{3FF237FE-51CF-42C6-AF19-5D46D8D038D3}">
      <dsp:nvSpPr>
        <dsp:cNvPr id="0" name=""/>
        <dsp:cNvSpPr/>
      </dsp:nvSpPr>
      <dsp:spPr>
        <a:xfrm>
          <a:off x="3972627" y="2475614"/>
          <a:ext cx="3532855" cy="2119713"/>
        </a:xfrm>
        <a:prstGeom prst="rect">
          <a:avLst/>
        </a:prstGeom>
        <a:noFill/>
        <a:ln w="76200">
          <a:solidFill>
            <a:srgbClr val="0072CE"/>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Symbol" panose="05050102010706020507" pitchFamily="18" charset="2"/>
            <a:buNone/>
          </a:pPr>
          <a:r>
            <a:rPr lang="en-GB" sz="2000" b="1" kern="1200" dirty="0">
              <a:latin typeface="Arial" panose="020B0604020202020204" pitchFamily="34" charset="0"/>
              <a:cs typeface="Arial" panose="020B0604020202020204" pitchFamily="34" charset="0"/>
            </a:rPr>
            <a:t>Empower patients</a:t>
          </a:r>
        </a:p>
      </dsp:txBody>
      <dsp:txXfrm>
        <a:off x="3972627" y="2475614"/>
        <a:ext cx="3532855" cy="2119713"/>
      </dsp:txXfrm>
    </dsp:sp>
    <dsp:sp modelId="{D2518065-E772-4036-BFF1-33E6503C2429}">
      <dsp:nvSpPr>
        <dsp:cNvPr id="0" name=""/>
        <dsp:cNvSpPr/>
      </dsp:nvSpPr>
      <dsp:spPr>
        <a:xfrm>
          <a:off x="2" y="2475614"/>
          <a:ext cx="3532855" cy="2119713"/>
        </a:xfrm>
        <a:prstGeom prst="rect">
          <a:avLst/>
        </a:prstGeom>
        <a:noFill/>
        <a:ln w="76200">
          <a:solidFill>
            <a:srgbClr val="0072CE"/>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Symbol" panose="05050102010706020507" pitchFamily="18" charset="2"/>
            <a:buNone/>
          </a:pPr>
          <a:r>
            <a:rPr lang="en-GB" sz="2000" b="1" kern="1200" dirty="0">
              <a:latin typeface="Arial" panose="020B0604020202020204" pitchFamily="34" charset="0"/>
              <a:cs typeface="Arial" panose="020B0604020202020204" pitchFamily="34" charset="0"/>
            </a:rPr>
            <a:t>Prompt improvement discussions at a Cancer Alliance, commissioner and provider level</a:t>
          </a:r>
          <a:endParaRPr lang="en-GB" sz="2000" b="0" kern="1200" dirty="0">
            <a:latin typeface="Arial" panose="020B0604020202020204" pitchFamily="34" charset="0"/>
            <a:cs typeface="Arial" panose="020B0604020202020204" pitchFamily="34" charset="0"/>
          </a:endParaRPr>
        </a:p>
      </dsp:txBody>
      <dsp:txXfrm>
        <a:off x="2" y="2475614"/>
        <a:ext cx="3532855" cy="211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709B7-CA9B-47B5-9B29-1D444DCD2237}">
      <dsp:nvSpPr>
        <dsp:cNvPr id="0" name=""/>
        <dsp:cNvSpPr/>
      </dsp:nvSpPr>
      <dsp:spPr>
        <a:xfrm>
          <a:off x="1551245" y="196077"/>
          <a:ext cx="3891391" cy="13514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7E4FC-959A-48AB-A6BC-2007D4402B9D}">
      <dsp:nvSpPr>
        <dsp:cNvPr id="0" name=""/>
        <dsp:cNvSpPr/>
      </dsp:nvSpPr>
      <dsp:spPr>
        <a:xfrm>
          <a:off x="3125901" y="3505268"/>
          <a:ext cx="754145" cy="48265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7B5B6D-717E-47B1-80F7-C6D119B2252D}">
      <dsp:nvSpPr>
        <dsp:cNvPr id="0" name=""/>
        <dsp:cNvSpPr/>
      </dsp:nvSpPr>
      <dsp:spPr>
        <a:xfrm>
          <a:off x="1693024" y="3891391"/>
          <a:ext cx="3619899" cy="904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Design services that support me to live well</a:t>
          </a:r>
        </a:p>
      </dsp:txBody>
      <dsp:txXfrm>
        <a:off x="1693024" y="3891391"/>
        <a:ext cx="3619899" cy="904974"/>
      </dsp:txXfrm>
    </dsp:sp>
    <dsp:sp modelId="{D85F8797-B622-4272-9827-24D4629B8A7A}">
      <dsp:nvSpPr>
        <dsp:cNvPr id="0" name=""/>
        <dsp:cNvSpPr/>
      </dsp:nvSpPr>
      <dsp:spPr>
        <a:xfrm>
          <a:off x="2966022" y="1651880"/>
          <a:ext cx="1357462" cy="1357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Quality of my survival</a:t>
          </a:r>
        </a:p>
      </dsp:txBody>
      <dsp:txXfrm>
        <a:off x="3164818" y="1850676"/>
        <a:ext cx="959870" cy="959870"/>
      </dsp:txXfrm>
    </dsp:sp>
    <dsp:sp modelId="{DFD4EBC9-FBCF-47C8-B910-0D773038B9B7}">
      <dsp:nvSpPr>
        <dsp:cNvPr id="0" name=""/>
        <dsp:cNvSpPr/>
      </dsp:nvSpPr>
      <dsp:spPr>
        <a:xfrm>
          <a:off x="1994682" y="633482"/>
          <a:ext cx="1357462" cy="1357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Understand who I am</a:t>
          </a:r>
        </a:p>
      </dsp:txBody>
      <dsp:txXfrm>
        <a:off x="2193478" y="832278"/>
        <a:ext cx="959870" cy="959870"/>
      </dsp:txXfrm>
    </dsp:sp>
    <dsp:sp modelId="{90D5FF31-F564-4EED-9B13-9C0AEC6260AF}">
      <dsp:nvSpPr>
        <dsp:cNvPr id="0" name=""/>
        <dsp:cNvSpPr/>
      </dsp:nvSpPr>
      <dsp:spPr>
        <a:xfrm>
          <a:off x="3382310" y="305278"/>
          <a:ext cx="1357462" cy="1357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Impact of my cancer</a:t>
          </a:r>
        </a:p>
      </dsp:txBody>
      <dsp:txXfrm>
        <a:off x="3581106" y="504074"/>
        <a:ext cx="959870" cy="959870"/>
      </dsp:txXfrm>
    </dsp:sp>
    <dsp:sp modelId="{503626E6-6C54-42A6-8434-C956408E75BE}">
      <dsp:nvSpPr>
        <dsp:cNvPr id="0" name=""/>
        <dsp:cNvSpPr/>
      </dsp:nvSpPr>
      <dsp:spPr>
        <a:xfrm>
          <a:off x="1391366" y="30165"/>
          <a:ext cx="4223215" cy="337857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74337-24B3-4C0B-B0E4-EFDA63064012}">
      <dsp:nvSpPr>
        <dsp:cNvPr id="0" name=""/>
        <dsp:cNvSpPr/>
      </dsp:nvSpPr>
      <dsp:spPr>
        <a:xfrm>
          <a:off x="0" y="0"/>
          <a:ext cx="8554833" cy="1231844"/>
        </a:xfrm>
        <a:prstGeom prst="rect">
          <a:avLst/>
        </a:prstGeom>
        <a:solidFill>
          <a:srgbClr val="0072CE"/>
        </a:solidFill>
        <a:ln w="12700" cap="flat" cmpd="sng" algn="ctr">
          <a:solidFill>
            <a:srgbClr val="0072C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The </a:t>
          </a:r>
          <a:r>
            <a:rPr lang="en-GB" sz="2400" b="0" kern="1200" dirty="0">
              <a:latin typeface="Arial" panose="020B0604020202020204" pitchFamily="34" charset="0"/>
              <a:cs typeface="Arial" panose="020B0604020202020204" pitchFamily="34" charset="0"/>
            </a:rPr>
            <a:t>QoL pilot project aims to </a:t>
          </a:r>
          <a:r>
            <a:rPr lang="en-GB" sz="2400" kern="1200" dirty="0">
              <a:latin typeface="Arial" panose="020B0604020202020204" pitchFamily="34" charset="0"/>
              <a:cs typeface="Arial" panose="020B0604020202020204" pitchFamily="34" charset="0"/>
            </a:rPr>
            <a:t>evaluate data collection methods and gather data to develop summary QoL metric(s).</a:t>
          </a:r>
        </a:p>
      </dsp:txBody>
      <dsp:txXfrm>
        <a:off x="0" y="0"/>
        <a:ext cx="8554833" cy="1231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C3DE3-1BB5-4554-B607-B404BE99DB59}">
      <dsp:nvSpPr>
        <dsp:cNvPr id="0" name=""/>
        <dsp:cNvSpPr/>
      </dsp:nvSpPr>
      <dsp:spPr>
        <a:xfrm>
          <a:off x="0" y="0"/>
          <a:ext cx="4216230" cy="421623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48C13-31C7-4475-BC8E-F503C71D0248}">
      <dsp:nvSpPr>
        <dsp:cNvPr id="0" name=""/>
        <dsp:cNvSpPr/>
      </dsp:nvSpPr>
      <dsp:spPr>
        <a:xfrm>
          <a:off x="2108115" y="0"/>
          <a:ext cx="5122899" cy="421623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latin typeface="Arial" panose="020B0604020202020204" pitchFamily="34" charset="0"/>
              <a:cs typeface="Arial" panose="020B0604020202020204" pitchFamily="34" charset="0"/>
            </a:rPr>
            <a:t>September 2020</a:t>
          </a:r>
        </a:p>
      </dsp:txBody>
      <dsp:txXfrm>
        <a:off x="2108115" y="0"/>
        <a:ext cx="2561449" cy="2002709"/>
      </dsp:txXfrm>
    </dsp:sp>
    <dsp:sp modelId="{48DE4358-1B96-44B8-BBC4-442E7BD4297D}">
      <dsp:nvSpPr>
        <dsp:cNvPr id="0" name=""/>
        <dsp:cNvSpPr/>
      </dsp:nvSpPr>
      <dsp:spPr>
        <a:xfrm>
          <a:off x="1106760" y="2002709"/>
          <a:ext cx="2002709" cy="200270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1F345-4C5B-416A-BAD2-C84D940DDDD0}">
      <dsp:nvSpPr>
        <dsp:cNvPr id="0" name=""/>
        <dsp:cNvSpPr/>
      </dsp:nvSpPr>
      <dsp:spPr>
        <a:xfrm>
          <a:off x="2108115" y="2002709"/>
          <a:ext cx="5122899" cy="200270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latin typeface="Arial" panose="020B0604020202020204" pitchFamily="34" charset="0"/>
              <a:cs typeface="Arial" panose="020B0604020202020204" pitchFamily="34" charset="0"/>
            </a:rPr>
            <a:t>December 2020</a:t>
          </a:r>
        </a:p>
      </dsp:txBody>
      <dsp:txXfrm>
        <a:off x="2108115" y="2002709"/>
        <a:ext cx="2561449" cy="2002709"/>
      </dsp:txXfrm>
    </dsp:sp>
    <dsp:sp modelId="{7BE87830-D5BD-40C1-9699-018D0F15A78F}">
      <dsp:nvSpPr>
        <dsp:cNvPr id="0" name=""/>
        <dsp:cNvSpPr/>
      </dsp:nvSpPr>
      <dsp:spPr>
        <a:xfrm>
          <a:off x="4669564" y="0"/>
          <a:ext cx="2561449" cy="2002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10% sample</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Nationwide test</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Breast, prostate, colorectal</a:t>
          </a:r>
        </a:p>
      </dsp:txBody>
      <dsp:txXfrm>
        <a:off x="4669564" y="0"/>
        <a:ext cx="2561449" cy="2002709"/>
      </dsp:txXfrm>
    </dsp:sp>
    <dsp:sp modelId="{12F6667F-354A-4493-BAB8-09A428BB0B6A}">
      <dsp:nvSpPr>
        <dsp:cNvPr id="0" name=""/>
        <dsp:cNvSpPr/>
      </dsp:nvSpPr>
      <dsp:spPr>
        <a:xfrm>
          <a:off x="4669564" y="2002709"/>
          <a:ext cx="2561449" cy="20027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100% census</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Full nationwide coverage</a:t>
          </a:r>
        </a:p>
        <a:p>
          <a:pPr marL="228600" lvl="1" indent="-228600" algn="l" defTabSz="889000">
            <a:lnSpc>
              <a:spcPct val="90000"/>
            </a:lnSpc>
            <a:spcBef>
              <a:spcPct val="0"/>
            </a:spcBef>
            <a:spcAft>
              <a:spcPct val="15000"/>
            </a:spcAft>
            <a:buChar char="••"/>
          </a:pPr>
          <a:r>
            <a:rPr lang="en-GB" sz="2000" kern="1200" dirty="0">
              <a:latin typeface="Arial" panose="020B0604020202020204" pitchFamily="34" charset="0"/>
              <a:cs typeface="Arial" panose="020B0604020202020204" pitchFamily="34" charset="0"/>
            </a:rPr>
            <a:t>Breast, prostate, colorectal</a:t>
          </a:r>
        </a:p>
      </dsp:txBody>
      <dsp:txXfrm>
        <a:off x="4669564" y="2002709"/>
        <a:ext cx="2561449" cy="20027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5ADDC-360C-4800-9F32-CED91762A506}">
      <dsp:nvSpPr>
        <dsp:cNvPr id="0" name=""/>
        <dsp:cNvSpPr/>
      </dsp:nvSpPr>
      <dsp:spPr>
        <a:xfrm>
          <a:off x="0" y="543474"/>
          <a:ext cx="21355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EORTC QLQ-C30</a:t>
          </a:r>
        </a:p>
      </dsp:txBody>
      <dsp:txXfrm>
        <a:off x="0" y="543474"/>
        <a:ext cx="2135553" cy="1287000"/>
      </dsp:txXfrm>
    </dsp:sp>
    <dsp:sp modelId="{62857777-15D4-409C-9A71-E89A3142A453}">
      <dsp:nvSpPr>
        <dsp:cNvPr id="0" name=""/>
        <dsp:cNvSpPr/>
      </dsp:nvSpPr>
      <dsp:spPr>
        <a:xfrm>
          <a:off x="2135553" y="521"/>
          <a:ext cx="427110" cy="23729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88550D-C36C-458F-B401-B658D9C0F6D2}">
      <dsp:nvSpPr>
        <dsp:cNvPr id="0" name=""/>
        <dsp:cNvSpPr/>
      </dsp:nvSpPr>
      <dsp:spPr>
        <a:xfrm>
          <a:off x="2733508" y="521"/>
          <a:ext cx="5808705" cy="2372906"/>
        </a:xfrm>
        <a:prstGeom prst="rect">
          <a:avLst/>
        </a:prstGeom>
        <a:solidFill>
          <a:schemeClr val="bg1">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EORTC Summary</a:t>
          </a:r>
          <a:r>
            <a:rPr lang="en-GB" sz="1600" kern="1200" dirty="0">
              <a:solidFill>
                <a:schemeClr val="tx1"/>
              </a:solidFill>
              <a:latin typeface="Arial" panose="020B0604020202020204" pitchFamily="34" charset="0"/>
              <a:cs typeface="Arial" panose="020B0604020202020204" pitchFamily="34" charset="0"/>
            </a:rPr>
            <a:t>: A summary score of health-related QoL; subset of the EORTC QLQ C30 items. </a:t>
          </a:r>
        </a:p>
        <a:p>
          <a:pPr marL="171450" lvl="1" indent="-171450" algn="l" defTabSz="711200">
            <a:lnSpc>
              <a:spcPct val="90000"/>
            </a:lnSpc>
            <a:spcBef>
              <a:spcPct val="0"/>
            </a:spcBef>
            <a:spcAft>
              <a:spcPct val="15000"/>
            </a:spcAft>
            <a:buFont typeface="+mj-lt"/>
            <a:buChar char="••"/>
          </a:pPr>
          <a:endParaRPr lang="en-GB"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EORTC domains and symptom scales</a:t>
          </a:r>
          <a:r>
            <a:rPr lang="en-GB" sz="1600" kern="1200" dirty="0">
              <a:solidFill>
                <a:schemeClr val="tx1"/>
              </a:solidFill>
              <a:latin typeface="Arial" panose="020B0604020202020204" pitchFamily="34" charset="0"/>
              <a:cs typeface="Arial" panose="020B0604020202020204" pitchFamily="34" charset="0"/>
            </a:rPr>
            <a:t>: physical, role, cognitive, emotional, social, fatigue, pain, nausea and vomiting</a:t>
          </a:r>
        </a:p>
        <a:p>
          <a:pPr marL="171450" lvl="1" indent="-171450" algn="l" defTabSz="711200">
            <a:lnSpc>
              <a:spcPct val="90000"/>
            </a:lnSpc>
            <a:spcBef>
              <a:spcPct val="0"/>
            </a:spcBef>
            <a:spcAft>
              <a:spcPct val="15000"/>
            </a:spcAft>
            <a:buFont typeface="+mj-lt"/>
            <a:buChar char="••"/>
          </a:pPr>
          <a:endParaRPr lang="en-GB"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EORTC single-item overall health and/or overall quality of life</a:t>
          </a:r>
          <a:r>
            <a:rPr lang="en-GB" sz="1600" kern="1200" dirty="0">
              <a:solidFill>
                <a:schemeClr val="tx1"/>
              </a:solidFill>
              <a:latin typeface="Arial" panose="020B0604020202020204" pitchFamily="34" charset="0"/>
              <a:cs typeface="Arial" panose="020B0604020202020204" pitchFamily="34" charset="0"/>
            </a:rPr>
            <a:t> – 2 items can be combined to form a Health-related quality of life score</a:t>
          </a:r>
        </a:p>
      </dsp:txBody>
      <dsp:txXfrm>
        <a:off x="2733508" y="521"/>
        <a:ext cx="5808705" cy="2372906"/>
      </dsp:txXfrm>
    </dsp:sp>
    <dsp:sp modelId="{0EE4B958-A273-4B1E-8B29-CA4D0102EA5E}">
      <dsp:nvSpPr>
        <dsp:cNvPr id="0" name=""/>
        <dsp:cNvSpPr/>
      </dsp:nvSpPr>
      <dsp:spPr>
        <a:xfrm>
          <a:off x="0" y="3150380"/>
          <a:ext cx="21355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GB" sz="2400" kern="1200" dirty="0" err="1">
              <a:latin typeface="Arial" panose="020B0604020202020204" pitchFamily="34" charset="0"/>
              <a:cs typeface="Arial" panose="020B0604020202020204" pitchFamily="34" charset="0"/>
            </a:rPr>
            <a:t>EuroQol</a:t>
          </a:r>
          <a:r>
            <a:rPr lang="en-GB" sz="2400" kern="1200" dirty="0">
              <a:latin typeface="Arial" panose="020B0604020202020204" pitchFamily="34" charset="0"/>
              <a:cs typeface="Arial" panose="020B0604020202020204" pitchFamily="34" charset="0"/>
            </a:rPr>
            <a:t> EQ-5D 5L</a:t>
          </a:r>
        </a:p>
      </dsp:txBody>
      <dsp:txXfrm>
        <a:off x="0" y="3150380"/>
        <a:ext cx="2135553" cy="1287000"/>
      </dsp:txXfrm>
    </dsp:sp>
    <dsp:sp modelId="{F859B16F-11D4-4427-805E-84129C89262C}">
      <dsp:nvSpPr>
        <dsp:cNvPr id="0" name=""/>
        <dsp:cNvSpPr/>
      </dsp:nvSpPr>
      <dsp:spPr>
        <a:xfrm>
          <a:off x="2135553" y="2607427"/>
          <a:ext cx="427110" cy="23729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42CF3-781D-4392-88F9-A59279C8588B}">
      <dsp:nvSpPr>
        <dsp:cNvPr id="0" name=""/>
        <dsp:cNvSpPr/>
      </dsp:nvSpPr>
      <dsp:spPr>
        <a:xfrm>
          <a:off x="2733508" y="2607427"/>
          <a:ext cx="5808705" cy="2372906"/>
        </a:xfrm>
        <a:prstGeom prst="rect">
          <a:avLst/>
        </a:prstGeom>
        <a:solidFill>
          <a:schemeClr val="bg1">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EQ-5D Utility</a:t>
          </a:r>
          <a:r>
            <a:rPr lang="en-GB" sz="1600" kern="1200" dirty="0">
              <a:solidFill>
                <a:schemeClr val="tx1"/>
              </a:solidFill>
              <a:latin typeface="Arial" panose="020B0604020202020204" pitchFamily="34" charset="0"/>
              <a:cs typeface="Arial" panose="020B0604020202020204" pitchFamily="34" charset="0"/>
            </a:rPr>
            <a:t>: A utility score to measure of health-related QoL weighted by societal ratings of the ‘health state’ of patients’; commonly used in cost effectiveness analyses</a:t>
          </a:r>
        </a:p>
        <a:p>
          <a:pPr marL="171450" lvl="1" indent="-171450" algn="l" defTabSz="711200">
            <a:lnSpc>
              <a:spcPct val="90000"/>
            </a:lnSpc>
            <a:spcBef>
              <a:spcPct val="0"/>
            </a:spcBef>
            <a:spcAft>
              <a:spcPct val="15000"/>
            </a:spcAft>
            <a:buFont typeface="+mj-lt"/>
            <a:buChar char="••"/>
          </a:pPr>
          <a:endParaRPr lang="en-GB"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EQ-5D VAS</a:t>
          </a:r>
          <a:r>
            <a:rPr lang="en-GB" sz="1600" kern="1200" dirty="0">
              <a:solidFill>
                <a:schemeClr val="tx1"/>
              </a:solidFill>
              <a:latin typeface="Arial" panose="020B0604020202020204" pitchFamily="34" charset="0"/>
              <a:cs typeface="Arial" panose="020B0604020202020204" pitchFamily="34" charset="0"/>
            </a:rPr>
            <a:t>: Visual analogue scale score (VAS); measures self-reported health ‘today’ on a 0-100 scale.</a:t>
          </a:r>
        </a:p>
        <a:p>
          <a:pPr marL="171450" lvl="1" indent="-171450" algn="l" defTabSz="711200">
            <a:lnSpc>
              <a:spcPct val="90000"/>
            </a:lnSpc>
            <a:spcBef>
              <a:spcPct val="0"/>
            </a:spcBef>
            <a:spcAft>
              <a:spcPct val="15000"/>
            </a:spcAft>
            <a:buFont typeface="+mj-lt"/>
            <a:buChar char="••"/>
          </a:pPr>
          <a:endParaRPr lang="en-GB"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 typeface="+mj-lt"/>
            <a:buChar char="••"/>
          </a:pPr>
          <a:r>
            <a:rPr lang="en-GB" sz="1600" b="1" kern="1200" dirty="0">
              <a:solidFill>
                <a:schemeClr val="tx1"/>
              </a:solidFill>
              <a:latin typeface="Arial" panose="020B0604020202020204" pitchFamily="34" charset="0"/>
              <a:cs typeface="Arial" panose="020B0604020202020204" pitchFamily="34" charset="0"/>
            </a:rPr>
            <a:t>EQ-5D dimensions</a:t>
          </a:r>
          <a:r>
            <a:rPr lang="en-GB" sz="1600" kern="1200" dirty="0">
              <a:solidFill>
                <a:schemeClr val="tx1"/>
              </a:solidFill>
              <a:latin typeface="Arial" panose="020B0604020202020204" pitchFamily="34" charset="0"/>
              <a:cs typeface="Arial" panose="020B0604020202020204" pitchFamily="34" charset="0"/>
            </a:rPr>
            <a:t>: Scores by ‘domain’ or single items as follows mobility, self-care, usual activities, pain/discomfort, anxiety/depression</a:t>
          </a:r>
        </a:p>
      </dsp:txBody>
      <dsp:txXfrm>
        <a:off x="2733508" y="2607427"/>
        <a:ext cx="5808705" cy="2372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6BF5B-4445-41DF-A2EA-12AF19B081AD}">
      <dsp:nvSpPr>
        <dsp:cNvPr id="0" name=""/>
        <dsp:cNvSpPr/>
      </dsp:nvSpPr>
      <dsp:spPr>
        <a:xfrm>
          <a:off x="0" y="4196490"/>
          <a:ext cx="84682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C7F8B-15FB-48B2-8222-3A8DFDE515DB}">
      <dsp:nvSpPr>
        <dsp:cNvPr id="0" name=""/>
        <dsp:cNvSpPr/>
      </dsp:nvSpPr>
      <dsp:spPr>
        <a:xfrm>
          <a:off x="0" y="2537481"/>
          <a:ext cx="84682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CE76FE-2C1B-4A77-8656-E5393276495C}">
      <dsp:nvSpPr>
        <dsp:cNvPr id="0" name=""/>
        <dsp:cNvSpPr/>
      </dsp:nvSpPr>
      <dsp:spPr>
        <a:xfrm>
          <a:off x="0" y="679212"/>
          <a:ext cx="84682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A20E9-9E18-4D45-82D0-DA93A9C13F7B}">
      <dsp:nvSpPr>
        <dsp:cNvPr id="0" name=""/>
        <dsp:cNvSpPr/>
      </dsp:nvSpPr>
      <dsp:spPr>
        <a:xfrm>
          <a:off x="2201755" y="1327"/>
          <a:ext cx="6266536" cy="67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National reporting</a:t>
          </a:r>
        </a:p>
      </dsp:txBody>
      <dsp:txXfrm>
        <a:off x="2201755" y="1327"/>
        <a:ext cx="6266536" cy="677885"/>
      </dsp:txXfrm>
    </dsp:sp>
    <dsp:sp modelId="{EAD8B993-F64F-4499-B0B0-82B48C8B9420}">
      <dsp:nvSpPr>
        <dsp:cNvPr id="0" name=""/>
        <dsp:cNvSpPr/>
      </dsp:nvSpPr>
      <dsp:spPr>
        <a:xfrm>
          <a:off x="0" y="1327"/>
          <a:ext cx="2201755" cy="67788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Level 1</a:t>
          </a:r>
        </a:p>
      </dsp:txBody>
      <dsp:txXfrm>
        <a:off x="33098" y="34425"/>
        <a:ext cx="2135559" cy="644787"/>
      </dsp:txXfrm>
    </dsp:sp>
    <dsp:sp modelId="{F10D1C43-784E-4108-AFF6-56EE5C9B1C04}">
      <dsp:nvSpPr>
        <dsp:cNvPr id="0" name=""/>
        <dsp:cNvSpPr/>
      </dsp:nvSpPr>
      <dsp:spPr>
        <a:xfrm>
          <a:off x="0" y="771549"/>
          <a:ext cx="8468292" cy="114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Differences between groups e.g. by cancer type, treatment type, stage of disease, co-morbidity, deprivation, gender, ethnicity etc.</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Focus LWBC work on managing the impact of cancer</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Engage stakeholders and encourage commissioning of work on QoL improvement.</a:t>
          </a:r>
        </a:p>
      </dsp:txBody>
      <dsp:txXfrm>
        <a:off x="0" y="771549"/>
        <a:ext cx="8468292" cy="1146489"/>
      </dsp:txXfrm>
    </dsp:sp>
    <dsp:sp modelId="{A71614F3-A26B-4C72-B80C-26815E51A592}">
      <dsp:nvSpPr>
        <dsp:cNvPr id="0" name=""/>
        <dsp:cNvSpPr/>
      </dsp:nvSpPr>
      <dsp:spPr>
        <a:xfrm>
          <a:off x="2201755" y="1859596"/>
          <a:ext cx="6266536" cy="67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Regional and Alliance reporting</a:t>
          </a:r>
        </a:p>
      </dsp:txBody>
      <dsp:txXfrm>
        <a:off x="2201755" y="1859596"/>
        <a:ext cx="6266536" cy="677885"/>
      </dsp:txXfrm>
    </dsp:sp>
    <dsp:sp modelId="{A8F076EF-77E3-4E66-B0F8-E52EDA58A44B}">
      <dsp:nvSpPr>
        <dsp:cNvPr id="0" name=""/>
        <dsp:cNvSpPr/>
      </dsp:nvSpPr>
      <dsp:spPr>
        <a:xfrm>
          <a:off x="0" y="1859596"/>
          <a:ext cx="2201755" cy="67788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Level 2</a:t>
          </a:r>
        </a:p>
      </dsp:txBody>
      <dsp:txXfrm>
        <a:off x="33098" y="1892694"/>
        <a:ext cx="2135559" cy="644787"/>
      </dsp:txXfrm>
    </dsp:sp>
    <dsp:sp modelId="{A0F94AD8-7F1D-4DE5-B7A7-DC4B98A85BCF}">
      <dsp:nvSpPr>
        <dsp:cNvPr id="0" name=""/>
        <dsp:cNvSpPr/>
      </dsp:nvSpPr>
      <dsp:spPr>
        <a:xfrm>
          <a:off x="0" y="2611350"/>
          <a:ext cx="8468292" cy="94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Pre-defined cut off scores, RAG rating; use case mix adjustment e.g. Cancer Stats 2</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Identify good practise or areas for concern</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Inform service improvement or sharing of best practise for QoL</a:t>
          </a:r>
        </a:p>
      </dsp:txBody>
      <dsp:txXfrm>
        <a:off x="0" y="2611350"/>
        <a:ext cx="8468292" cy="947229"/>
      </dsp:txXfrm>
    </dsp:sp>
    <dsp:sp modelId="{A7C6EA35-6FCA-4122-A8D2-FCC7A7EECF0E}">
      <dsp:nvSpPr>
        <dsp:cNvPr id="0" name=""/>
        <dsp:cNvSpPr/>
      </dsp:nvSpPr>
      <dsp:spPr>
        <a:xfrm>
          <a:off x="2201755" y="3518605"/>
          <a:ext cx="6266536" cy="67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Patient summaries reporting</a:t>
          </a:r>
        </a:p>
      </dsp:txBody>
      <dsp:txXfrm>
        <a:off x="2201755" y="3518605"/>
        <a:ext cx="6266536" cy="677885"/>
      </dsp:txXfrm>
    </dsp:sp>
    <dsp:sp modelId="{9E39C3C1-DA0F-401B-B1DA-0EEEBCB78842}">
      <dsp:nvSpPr>
        <dsp:cNvPr id="0" name=""/>
        <dsp:cNvSpPr/>
      </dsp:nvSpPr>
      <dsp:spPr>
        <a:xfrm>
          <a:off x="0" y="3518605"/>
          <a:ext cx="2201755" cy="67788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Level 3</a:t>
          </a:r>
        </a:p>
      </dsp:txBody>
      <dsp:txXfrm>
        <a:off x="33098" y="3551703"/>
        <a:ext cx="2135559" cy="644787"/>
      </dsp:txXfrm>
    </dsp:sp>
    <dsp:sp modelId="{57F60A81-9158-41C7-B650-E549791CC666}">
      <dsp:nvSpPr>
        <dsp:cNvPr id="0" name=""/>
        <dsp:cNvSpPr/>
      </dsp:nvSpPr>
      <dsp:spPr>
        <a:xfrm>
          <a:off x="0" y="4197817"/>
          <a:ext cx="8468292" cy="135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Visualisations of summary QoL scores seen by patients</a:t>
          </a:r>
        </a:p>
        <a:p>
          <a:pPr marL="171450" lvl="1" indent="-171450" algn="l" defTabSz="711200">
            <a:lnSpc>
              <a:spcPct val="90000"/>
            </a:lnSpc>
            <a:spcBef>
              <a:spcPct val="0"/>
            </a:spcBef>
            <a:spcAft>
              <a:spcPct val="15000"/>
            </a:spcAft>
            <a:buChar char="••"/>
          </a:pPr>
          <a:r>
            <a:rPr lang="en-GB" sz="1600" kern="1200" dirty="0">
              <a:latin typeface="Arial" panose="020B0604020202020204" pitchFamily="34" charset="0"/>
              <a:cs typeface="Arial" panose="020B0604020202020204" pitchFamily="34" charset="0"/>
            </a:rPr>
            <a:t>Prompt supportive care planning conversations in primary and secondary care.</a:t>
          </a:r>
        </a:p>
      </dsp:txBody>
      <dsp:txXfrm>
        <a:off x="0" y="4197817"/>
        <a:ext cx="8468292" cy="13559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C766-D3B8-41C7-9442-CDBDB5C4E882}">
      <dsp:nvSpPr>
        <dsp:cNvPr id="0" name=""/>
        <dsp:cNvSpPr/>
      </dsp:nvSpPr>
      <dsp:spPr>
        <a:xfrm rot="16200000">
          <a:off x="983730" y="-983730"/>
          <a:ext cx="2344563" cy="431202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buFont typeface="+mj-lt"/>
            <a:buNone/>
          </a:pPr>
          <a:r>
            <a:rPr lang="en-GB" sz="2500" kern="1200" dirty="0">
              <a:latin typeface="Arial" panose="020B0604020202020204" pitchFamily="34" charset="0"/>
              <a:cs typeface="Arial" panose="020B0604020202020204" pitchFamily="34" charset="0"/>
            </a:rPr>
            <a:t>Promote </a:t>
          </a:r>
          <a:r>
            <a:rPr lang="en-GB" sz="2500" b="1" i="1" kern="1200" dirty="0">
              <a:latin typeface="Arial" panose="020B0604020202020204" pitchFamily="34" charset="0"/>
              <a:cs typeface="Arial" panose="020B0604020202020204" pitchFamily="34" charset="0"/>
            </a:rPr>
            <a:t>uptake</a:t>
          </a:r>
          <a:r>
            <a:rPr lang="en-GB" sz="2500" b="1" i="0" kern="1200" dirty="0">
              <a:latin typeface="Arial" panose="020B0604020202020204" pitchFamily="34" charset="0"/>
              <a:cs typeface="Arial" panose="020B0604020202020204" pitchFamily="34" charset="0"/>
            </a:rPr>
            <a:t> </a:t>
          </a:r>
          <a:r>
            <a:rPr lang="en-GB" sz="2500" b="0" i="0" kern="1200" dirty="0">
              <a:latin typeface="Arial" panose="020B0604020202020204" pitchFamily="34" charset="0"/>
              <a:cs typeface="Arial" panose="020B0604020202020204" pitchFamily="34" charset="0"/>
            </a:rPr>
            <a:t>of the survey in patients</a:t>
          </a:r>
          <a:endParaRPr lang="en-GB" sz="2500" b="0" kern="1200" dirty="0"/>
        </a:p>
      </dsp:txBody>
      <dsp:txXfrm rot="5400000">
        <a:off x="0" y="0"/>
        <a:ext cx="4312023" cy="1758422"/>
      </dsp:txXfrm>
    </dsp:sp>
    <dsp:sp modelId="{6C6D6237-D747-470A-8E18-AF969302FC82}">
      <dsp:nvSpPr>
        <dsp:cNvPr id="0" name=""/>
        <dsp:cNvSpPr/>
      </dsp:nvSpPr>
      <dsp:spPr>
        <a:xfrm>
          <a:off x="4312023" y="0"/>
          <a:ext cx="4312023" cy="23445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buFont typeface="+mj-lt"/>
            <a:buNone/>
          </a:pPr>
          <a:r>
            <a:rPr lang="en-GB" sz="2500" kern="1200" dirty="0">
              <a:latin typeface="Arial" panose="020B0604020202020204" pitchFamily="34" charset="0"/>
              <a:cs typeface="Arial" panose="020B0604020202020204" pitchFamily="34" charset="0"/>
            </a:rPr>
            <a:t>Promote </a:t>
          </a:r>
          <a:r>
            <a:rPr lang="en-GB" sz="2500" b="1" i="1" kern="1200" dirty="0">
              <a:latin typeface="Arial" panose="020B0604020202020204" pitchFamily="34" charset="0"/>
              <a:cs typeface="Arial" panose="020B0604020202020204" pitchFamily="34" charset="0"/>
            </a:rPr>
            <a:t>awareness</a:t>
          </a:r>
          <a:r>
            <a:rPr lang="en-GB" sz="2500" kern="1200" dirty="0">
              <a:latin typeface="Arial" panose="020B0604020202020204" pitchFamily="34" charset="0"/>
              <a:cs typeface="Arial" panose="020B0604020202020204" pitchFamily="34" charset="0"/>
            </a:rPr>
            <a:t> </a:t>
          </a:r>
          <a:r>
            <a:rPr lang="en-GB" sz="2500" b="0" kern="1200" dirty="0">
              <a:latin typeface="Arial" panose="020B0604020202020204" pitchFamily="34" charset="0"/>
              <a:cs typeface="Arial" panose="020B0604020202020204" pitchFamily="34" charset="0"/>
            </a:rPr>
            <a:t>of the survey in trusts and primary care</a:t>
          </a:r>
          <a:endParaRPr lang="en-GB" sz="2500" b="0" kern="1200" dirty="0"/>
        </a:p>
      </dsp:txBody>
      <dsp:txXfrm>
        <a:off x="4312023" y="0"/>
        <a:ext cx="4312023" cy="1758422"/>
      </dsp:txXfrm>
    </dsp:sp>
    <dsp:sp modelId="{F821E0E8-56E4-4300-A05F-322C2AB48AA5}">
      <dsp:nvSpPr>
        <dsp:cNvPr id="0" name=""/>
        <dsp:cNvSpPr/>
      </dsp:nvSpPr>
      <dsp:spPr>
        <a:xfrm rot="10800000">
          <a:off x="0" y="2344563"/>
          <a:ext cx="4312023" cy="23445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buFont typeface="+mj-lt"/>
            <a:buNone/>
          </a:pPr>
          <a:r>
            <a:rPr lang="en-GB" sz="2500" kern="1200" dirty="0">
              <a:latin typeface="Arial" panose="020B0604020202020204" pitchFamily="34" charset="0"/>
              <a:cs typeface="Arial" panose="020B0604020202020204" pitchFamily="34" charset="0"/>
            </a:rPr>
            <a:t>Engagement with the current approach to QoL locally; </a:t>
          </a:r>
          <a:r>
            <a:rPr lang="en-GB" sz="2500" b="1" i="1" kern="1200" dirty="0">
              <a:latin typeface="Arial" panose="020B0604020202020204" pitchFamily="34" charset="0"/>
              <a:cs typeface="Arial" panose="020B0604020202020204" pitchFamily="34" charset="0"/>
            </a:rPr>
            <a:t>assess</a:t>
          </a:r>
          <a:r>
            <a:rPr lang="en-GB" sz="2500" kern="1200" dirty="0">
              <a:latin typeface="Arial" panose="020B0604020202020204" pitchFamily="34" charset="0"/>
              <a:cs typeface="Arial" panose="020B0604020202020204" pitchFamily="34" charset="0"/>
            </a:rPr>
            <a:t> ‘readiness to change’</a:t>
          </a:r>
          <a:endParaRPr lang="en-GB" sz="2500" kern="1200" dirty="0"/>
        </a:p>
      </dsp:txBody>
      <dsp:txXfrm rot="10800000">
        <a:off x="0" y="2930703"/>
        <a:ext cx="4312023" cy="1758422"/>
      </dsp:txXfrm>
    </dsp:sp>
    <dsp:sp modelId="{D94B9C87-297C-4B59-BC68-E9B6018702C3}">
      <dsp:nvSpPr>
        <dsp:cNvPr id="0" name=""/>
        <dsp:cNvSpPr/>
      </dsp:nvSpPr>
      <dsp:spPr>
        <a:xfrm rot="5400000">
          <a:off x="5295753" y="1360832"/>
          <a:ext cx="2344563" cy="431202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b="1" i="1" kern="1200" dirty="0">
              <a:latin typeface="Arial" panose="020B0604020202020204" pitchFamily="34" charset="0"/>
              <a:cs typeface="Arial" panose="020B0604020202020204" pitchFamily="34" charset="0"/>
            </a:rPr>
            <a:t>Support</a:t>
          </a:r>
          <a:r>
            <a:rPr lang="en-GB" sz="2500" kern="1200" dirty="0">
              <a:latin typeface="Arial" panose="020B0604020202020204" pitchFamily="34" charset="0"/>
              <a:cs typeface="Arial" panose="020B0604020202020204" pitchFamily="34" charset="0"/>
            </a:rPr>
            <a:t> patients and respond to queries</a:t>
          </a:r>
          <a:endParaRPr lang="en-GB" sz="2500" kern="1200" dirty="0"/>
        </a:p>
      </dsp:txBody>
      <dsp:txXfrm rot="-5400000">
        <a:off x="4312024" y="2930703"/>
        <a:ext cx="4312023" cy="1758422"/>
      </dsp:txXfrm>
    </dsp:sp>
    <dsp:sp modelId="{F95C853E-E8FE-458A-89BF-42A600D057FA}">
      <dsp:nvSpPr>
        <dsp:cNvPr id="0" name=""/>
        <dsp:cNvSpPr/>
      </dsp:nvSpPr>
      <dsp:spPr>
        <a:xfrm>
          <a:off x="3018416" y="1758422"/>
          <a:ext cx="2587214" cy="117228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buFont typeface="+mj-lt"/>
            <a:buNone/>
          </a:pPr>
          <a:r>
            <a:rPr lang="en-GB" sz="2500" b="1" kern="1200" dirty="0">
              <a:latin typeface="Arial" panose="020B0604020202020204" pitchFamily="34" charset="0"/>
              <a:cs typeface="Arial" panose="020B0604020202020204" pitchFamily="34" charset="0"/>
            </a:rPr>
            <a:t>Cancer Quality of Life Survey</a:t>
          </a:r>
        </a:p>
      </dsp:txBody>
      <dsp:txXfrm>
        <a:off x="3075642" y="1815648"/>
        <a:ext cx="2472762" cy="10578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57F4EC0-D43D-4FDE-AF9F-3A526B2C91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26635E18-32FA-4C95-8D8D-8214EA98CE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D79A7AD-555C-4FD3-905A-116AC3F088E5}" type="datetimeFigureOut">
              <a:rPr lang="en-GB"/>
              <a:pPr>
                <a:defRPr/>
              </a:pPr>
              <a:t>18/09/2020</a:t>
            </a:fld>
            <a:endParaRPr lang="en-GB"/>
          </a:p>
        </p:txBody>
      </p:sp>
      <p:sp>
        <p:nvSpPr>
          <p:cNvPr id="4" name="Footer Placeholder 3">
            <a:extLst>
              <a:ext uri="{FF2B5EF4-FFF2-40B4-BE49-F238E27FC236}">
                <a16:creationId xmlns:a16="http://schemas.microsoft.com/office/drawing/2014/main" xmlns="" id="{09DD37F1-CBD5-49C1-B1F7-E9A35665E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7AFE85CE-06A0-461B-8B0E-E2E5C0340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C47F568-1C7E-4DAB-8099-6937DAA35312}" type="slidenum">
              <a:rPr lang="en-GB"/>
              <a:pPr>
                <a:defRPr/>
              </a:pPr>
              <a:t>‹#›</a:t>
            </a:fld>
            <a:endParaRPr lang="en-GB"/>
          </a:p>
        </p:txBody>
      </p:sp>
    </p:spTree>
    <p:extLst>
      <p:ext uri="{BB962C8B-B14F-4D97-AF65-F5344CB8AC3E}">
        <p14:creationId xmlns:p14="http://schemas.microsoft.com/office/powerpoint/2010/main" val="427440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C156C-2044-4B4B-84B3-53D653E98C6B}" type="datetimeFigureOut">
              <a:rPr lang="en-GB" smtClean="0"/>
              <a:t>18/09/2020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045A7-8FBF-4EDC-96AF-1B4C93E2134B}" type="slidenum">
              <a:rPr lang="en-GB" smtClean="0"/>
              <a:t>‹#›</a:t>
            </a:fld>
            <a:endParaRPr lang="en-GB"/>
          </a:p>
        </p:txBody>
      </p:sp>
    </p:spTree>
    <p:extLst>
      <p:ext uri="{BB962C8B-B14F-4D97-AF65-F5344CB8AC3E}">
        <p14:creationId xmlns:p14="http://schemas.microsoft.com/office/powerpoint/2010/main" val="188604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a:t>
            </a:r>
            <a:r>
              <a:rPr lang="en-GB" dirty="0" err="1"/>
              <a:t>slideset</a:t>
            </a:r>
            <a:r>
              <a:rPr lang="en-GB" dirty="0"/>
              <a:t> is designed to support Cancer Alliances to raise awareness of the Cancer Quality of Life Survey.</a:t>
            </a:r>
          </a:p>
          <a:p>
            <a:endParaRPr lang="en-GB" dirty="0"/>
          </a:p>
          <a:p>
            <a:r>
              <a:rPr lang="en-GB" dirty="0"/>
              <a:t>NB The slides can be adapted for your local situation.</a:t>
            </a:r>
          </a:p>
          <a:p>
            <a:endParaRPr lang="en-GB" dirty="0"/>
          </a:p>
          <a:p>
            <a:r>
              <a:rPr lang="en-GB" dirty="0"/>
              <a:t>What can you do to help?</a:t>
            </a:r>
          </a:p>
          <a:p>
            <a:pPr marL="171450" indent="-171450">
              <a:buFont typeface="Arial" panose="020B0604020202020204" pitchFamily="34" charset="0"/>
              <a:buChar char="•"/>
              <a:defRPr/>
            </a:pPr>
            <a:r>
              <a:rPr lang="en-GB" dirty="0"/>
              <a:t>Use this training </a:t>
            </a:r>
            <a:r>
              <a:rPr lang="en-GB" dirty="0" err="1"/>
              <a:t>slideset</a:t>
            </a:r>
            <a:r>
              <a:rPr lang="en-GB" dirty="0"/>
              <a:t> in presentations at different team, MDT, fora and events to reach as many NHS staff as possible.</a:t>
            </a:r>
          </a:p>
          <a:p>
            <a:pPr marL="171450" indent="-171450">
              <a:buFont typeface="Arial" panose="020B0604020202020204" pitchFamily="34" charset="0"/>
              <a:buChar char="•"/>
              <a:defRPr/>
            </a:pPr>
            <a:r>
              <a:rPr lang="en-GB" dirty="0"/>
              <a:t>Print, display and use the materials described (slide 19)  to help raise awareness of Cancer Quality of Life Survey in patients and staff.</a:t>
            </a:r>
          </a:p>
          <a:p>
            <a:pPr marL="171450" indent="-171450">
              <a:buFont typeface="Arial" panose="020B0604020202020204" pitchFamily="34" charset="0"/>
              <a:buChar char="•"/>
              <a:defRPr/>
            </a:pPr>
            <a:r>
              <a:rPr lang="en-GB" dirty="0"/>
              <a:t>Use the range of digital and social resources on your social media and communication channels; re-share social media posts</a:t>
            </a:r>
          </a:p>
          <a:p>
            <a:pPr marL="171450" indent="-171450">
              <a:buFont typeface="Arial" panose="020B0604020202020204" pitchFamily="34" charset="0"/>
              <a:buChar char="•"/>
              <a:defRPr/>
            </a:pPr>
            <a:r>
              <a:rPr lang="en-GB" dirty="0"/>
              <a:t>Put the briefing papers/key messages on your intranet / website and in any newsletters  </a:t>
            </a:r>
          </a:p>
          <a:p>
            <a:pPr marL="171450" indent="-171450">
              <a:buFont typeface="Arial" panose="020B0604020202020204" pitchFamily="34" charset="0"/>
              <a:buChar char="•"/>
              <a:defRPr/>
            </a:pPr>
            <a:r>
              <a:rPr lang="en-GB" dirty="0"/>
              <a:t>Talk about the Cancer Quality of Life Survey with friends, family and colleagues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200211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This slide shows how the Survey is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Trusts will </a:t>
            </a:r>
            <a:r>
              <a:rPr lang="en-GB" sz="1200" b="1" i="0" u="sng" strike="noStrike" kern="1200" baseline="0" dirty="0">
                <a:solidFill>
                  <a:schemeClr val="tx1"/>
                </a:solidFill>
                <a:latin typeface="+mn-lt"/>
                <a:ea typeface="+mn-ea"/>
                <a:cs typeface="+mn-cs"/>
              </a:rPr>
              <a:t>not</a:t>
            </a:r>
            <a:r>
              <a:rPr lang="en-GB" sz="1200" b="1" i="0" u="none" strike="noStrike" kern="1200" baseline="0" dirty="0">
                <a:solidFill>
                  <a:schemeClr val="tx1"/>
                </a:solidFill>
                <a:latin typeface="+mn-lt"/>
                <a:ea typeface="+mn-ea"/>
                <a:cs typeface="+mn-cs"/>
              </a:rPr>
              <a:t> need to identify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u="none" strike="noStrike" kern="1200" baseline="0" dirty="0">
                <a:solidFill>
                  <a:schemeClr val="tx1"/>
                </a:solidFill>
                <a:latin typeface="+mn-lt"/>
                <a:ea typeface="+mn-ea"/>
                <a:cs typeface="+mn-cs"/>
              </a:rPr>
              <a:t>Quality Health has been commissioned to manage the survey invites and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u="none" strike="noStrike" kern="1200" baseline="0" dirty="0">
                <a:solidFill>
                  <a:schemeClr val="tx1"/>
                </a:solidFill>
                <a:latin typeface="+mn-lt"/>
                <a:ea typeface="+mn-ea"/>
                <a:cs typeface="+mn-cs"/>
              </a:rPr>
              <a:t>PHE are identifying eligible patients using data from the Cancer Registry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u="none" strike="noStrike" kern="1200" baseline="0" dirty="0">
                <a:solidFill>
                  <a:schemeClr val="tx1"/>
                </a:solidFill>
                <a:latin typeface="+mn-lt"/>
                <a:ea typeface="+mn-ea"/>
                <a:cs typeface="+mn-cs"/>
              </a:rPr>
              <a:t>Quality Health return survey responses to PHE – the data </a:t>
            </a:r>
            <a:r>
              <a:rPr lang="en-GB" sz="1200" b="1" i="1" u="none" strike="noStrike" kern="1200" baseline="0" dirty="0">
                <a:solidFill>
                  <a:schemeClr val="tx1"/>
                </a:solidFill>
                <a:latin typeface="+mn-lt"/>
                <a:ea typeface="+mn-ea"/>
                <a:cs typeface="+mn-cs"/>
              </a:rPr>
              <a:t>becomes part of the Cancer registry</a:t>
            </a: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Importantly answers to the survey are submitted to the Cancer Registry at PHE (NCRAS).  This means that each person’s survey responses has been linked to data on what happened to them in terms of e.g. cancer type, stage of disease, treatments completed, treating trusts etc.</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363065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Survey will launch in September.</a:t>
            </a:r>
          </a:p>
          <a:p>
            <a:endParaRPr lang="en-GB" dirty="0"/>
          </a:p>
          <a:p>
            <a:r>
              <a:rPr lang="en-GB" dirty="0"/>
              <a:t>In September a random 10% sample of breast, prostate and colorectal cancer patients will receive a survey from a company called Quality Health who are acting on behalf of NHSE and PHE to manage the survey fieldwork.</a:t>
            </a:r>
          </a:p>
          <a:p>
            <a:endParaRPr lang="en-GB" dirty="0"/>
          </a:p>
          <a:p>
            <a:r>
              <a:rPr lang="en-GB" dirty="0"/>
              <a:t>Following a 3-month test period, ALL breast, prostate and colorectal cancer patients will be invited at 18-months post-diagnosis to complete the Survey.</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427573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defRPr/>
            </a:pPr>
            <a:r>
              <a:rPr lang="en-GB" dirty="0"/>
              <a:t>The Survey is comprised of two, validated and well-used questionnaires – EQ5D and EORTC QLQ C30.</a:t>
            </a:r>
          </a:p>
          <a:p>
            <a:pPr lvl="0" defTabSz="457200">
              <a:defRPr/>
            </a:pPr>
            <a:endParaRPr lang="en-GB" dirty="0"/>
          </a:p>
          <a:p>
            <a:pPr lvl="0" defTabSz="457200">
              <a:defRPr/>
            </a:pPr>
            <a:r>
              <a:rPr lang="en-GB" dirty="0"/>
              <a:t>EQ-5D is a generic, 5-item questionnaire – widely used to measure QoL outcomes, it can be used for any illness, and produces ‘utility’ scores that inform cost-benefit analyses (QALYS).</a:t>
            </a:r>
          </a:p>
          <a:p>
            <a:pPr lvl="0" defTabSz="457200">
              <a:defRPr/>
            </a:pPr>
            <a:endParaRPr lang="en-GB" dirty="0"/>
          </a:p>
          <a:p>
            <a:pPr lvl="0" defTabSz="457200">
              <a:defRPr/>
            </a:pPr>
            <a:r>
              <a:rPr lang="en-GB" dirty="0"/>
              <a:t>EORTC QLQ C-30 is a cancer-specific questionnaire with 30 items producing summary scores for different outcomes e.g. </a:t>
            </a:r>
            <a:r>
              <a:rPr lang="en-GB" dirty="0" err="1"/>
              <a:t>phsycial</a:t>
            </a:r>
            <a:r>
              <a:rPr lang="en-GB" dirty="0"/>
              <a:t>, social or emotional</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83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slide shows some of the summary scores that can be produced using the two questionnaires.</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257991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propose to report the data at a range of levels</a:t>
            </a:r>
          </a:p>
          <a:p>
            <a:endParaRPr lang="en-GB" dirty="0"/>
          </a:p>
          <a:p>
            <a:pPr marL="228600" indent="-228600">
              <a:buAutoNum type="arabicPeriod"/>
            </a:pPr>
            <a:r>
              <a:rPr lang="en-GB" dirty="0"/>
              <a:t>National reports – published through the ‘Cancer Data’ website by PHE; this is fully public facing</a:t>
            </a:r>
          </a:p>
          <a:p>
            <a:pPr marL="228600" indent="-228600">
              <a:buAutoNum type="arabicPeriod"/>
            </a:pPr>
            <a:r>
              <a:rPr lang="en-GB" dirty="0"/>
              <a:t>Regional /Alliance reports will be published through ‘Cancer Stats 2’ by PHE, with support from CADEAS; these will be ‘internal’ only publications.</a:t>
            </a:r>
          </a:p>
          <a:p>
            <a:pPr marL="228600" indent="-228600">
              <a:buAutoNum type="arabicPeriod"/>
            </a:pPr>
            <a:r>
              <a:rPr lang="en-GB" dirty="0"/>
              <a:t>Individual summary – this is shown in the next slide</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15</a:t>
            </a:fld>
            <a:endParaRPr lang="en-GB"/>
          </a:p>
        </p:txBody>
      </p:sp>
    </p:spTree>
    <p:extLst>
      <p:ext uri="{BB962C8B-B14F-4D97-AF65-F5344CB8AC3E}">
        <p14:creationId xmlns:p14="http://schemas.microsoft.com/office/powerpoint/2010/main" val="290690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defRPr/>
            </a:pPr>
            <a:r>
              <a:rPr lang="en-GB" dirty="0"/>
              <a:t>During the pilot,  we tested giving each patient feedback on the outcome of their survey.  We tested a range of formats with patients and clinicians – resulting in the prototype shown above.  </a:t>
            </a:r>
          </a:p>
          <a:p>
            <a:pPr lvl="0" defTabSz="457200">
              <a:defRPr/>
            </a:pPr>
            <a:endParaRPr lang="en-GB" b="1" i="1" u="sng" dirty="0"/>
          </a:p>
          <a:p>
            <a:pPr lvl="0" defTabSz="457200">
              <a:defRPr/>
            </a:pPr>
            <a:r>
              <a:rPr lang="en-GB" b="1" i="1" u="sng" dirty="0">
                <a:solidFill>
                  <a:srgbClr val="FF0000"/>
                </a:solidFill>
              </a:rPr>
              <a:t>The summaries will not routinely be included when the survey is first rolled out, but should start to be in use from 2021 onwards.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71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t>Alliances will be supporting the roll out.</a:t>
            </a:r>
          </a:p>
          <a:p>
            <a:endParaRPr lang="en-GB" sz="1200" dirty="0"/>
          </a:p>
          <a:p>
            <a:r>
              <a:rPr lang="en-GB" sz="1200" dirty="0"/>
              <a:t>Alliances will be raising awareness locally to support uptake of the survey.</a:t>
            </a:r>
          </a:p>
          <a:p>
            <a:endParaRPr lang="en-GB" sz="1200" dirty="0"/>
          </a:p>
          <a:p>
            <a:r>
              <a:rPr lang="en-GB" sz="1200" dirty="0"/>
              <a:t>Alliances are the point of contact for any arising issues – they can escalate to the NHSE central team, as necessary.</a:t>
            </a:r>
          </a:p>
          <a:p>
            <a:endParaRPr lang="en-GB" sz="1200" dirty="0"/>
          </a:p>
          <a:p>
            <a:r>
              <a:rPr lang="en-GB" sz="1200" dirty="0"/>
              <a:t>Alliances can deliver training and education locally to discuss the launch of the Survey.</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17</a:t>
            </a:fld>
            <a:endParaRPr lang="en-GB"/>
          </a:p>
        </p:txBody>
      </p:sp>
    </p:spTree>
    <p:extLst>
      <p:ext uri="{BB962C8B-B14F-4D97-AF65-F5344CB8AC3E}">
        <p14:creationId xmlns:p14="http://schemas.microsoft.com/office/powerpoint/2010/main" val="347982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vitally important that we encourage patients to take part.</a:t>
            </a:r>
          </a:p>
          <a:p>
            <a:endParaRPr lang="en-GB" dirty="0"/>
          </a:p>
          <a:p>
            <a:r>
              <a:rPr lang="en-GB" dirty="0"/>
              <a:t>The more people take part, the more representative and valid the results will be.</a:t>
            </a:r>
          </a:p>
          <a:p>
            <a:endParaRPr lang="en-GB" dirty="0"/>
          </a:p>
          <a:p>
            <a:r>
              <a:rPr lang="en-GB" dirty="0"/>
              <a:t>All parts of the NHS need to become aware of the Survey – patients could easily ask you if you know about this survey.</a:t>
            </a:r>
          </a:p>
          <a:p>
            <a:endParaRPr lang="en-GB" dirty="0"/>
          </a:p>
          <a:p>
            <a:endParaRPr lang="en-GB" dirty="0"/>
          </a:p>
          <a:p>
            <a:r>
              <a:rPr lang="en-GB" dirty="0"/>
              <a:t>What can you do to help?</a:t>
            </a:r>
          </a:p>
          <a:p>
            <a:pPr marL="171450" indent="-171450">
              <a:buFont typeface="Arial" panose="020B0604020202020204" pitchFamily="34" charset="0"/>
              <a:buChar char="•"/>
              <a:defRPr/>
            </a:pPr>
            <a:r>
              <a:rPr lang="en-GB" dirty="0"/>
              <a:t>Use this training </a:t>
            </a:r>
            <a:r>
              <a:rPr lang="en-GB" dirty="0" err="1"/>
              <a:t>slideset</a:t>
            </a:r>
            <a:r>
              <a:rPr lang="en-GB" dirty="0"/>
              <a:t> in presentations at different team, MDT, fora and events to reach as many NHS staff as possible.</a:t>
            </a:r>
          </a:p>
          <a:p>
            <a:pPr marL="171450" indent="-171450">
              <a:buFont typeface="Arial" panose="020B0604020202020204" pitchFamily="34" charset="0"/>
              <a:buChar char="•"/>
              <a:defRPr/>
            </a:pPr>
            <a:r>
              <a:rPr lang="en-GB" dirty="0"/>
              <a:t>Print, display and use the materials described (slide 19)  to help raise awareness of Cancer Quality of Life Survey in patients and staff.</a:t>
            </a:r>
          </a:p>
          <a:p>
            <a:pPr marL="171450" indent="-171450">
              <a:buFont typeface="Arial" panose="020B0604020202020204" pitchFamily="34" charset="0"/>
              <a:buChar char="•"/>
              <a:defRPr/>
            </a:pPr>
            <a:r>
              <a:rPr lang="en-GB" dirty="0"/>
              <a:t>Use the range of digital and social resources on your social media and communication channels</a:t>
            </a:r>
          </a:p>
          <a:p>
            <a:pPr marL="171450" indent="-171450">
              <a:buFont typeface="Arial" panose="020B0604020202020204" pitchFamily="34" charset="0"/>
              <a:buChar char="•"/>
              <a:defRPr/>
            </a:pPr>
            <a:r>
              <a:rPr lang="en-GB" dirty="0"/>
              <a:t>Follow us on Twitter and re-share our social media posts</a:t>
            </a:r>
          </a:p>
          <a:p>
            <a:pPr marL="171450" indent="-171450">
              <a:buFont typeface="Arial" panose="020B0604020202020204" pitchFamily="34" charset="0"/>
              <a:buChar char="•"/>
              <a:defRPr/>
            </a:pPr>
            <a:r>
              <a:rPr lang="en-GB" dirty="0"/>
              <a:t>Put the briefing papers/key messages on your intranet / website and in any newsletters  </a:t>
            </a:r>
          </a:p>
          <a:p>
            <a:pPr marL="171450" indent="-171450">
              <a:buFont typeface="Arial" panose="020B0604020202020204" pitchFamily="34" charset="0"/>
              <a:buChar char="•"/>
              <a:defRPr/>
            </a:pPr>
            <a:r>
              <a:rPr lang="en-GB" dirty="0"/>
              <a:t>Talk about the Cancer Quality of Life Survey with friends, family and colleagues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18</a:t>
            </a:fld>
            <a:endParaRPr lang="en-GB"/>
          </a:p>
        </p:txBody>
      </p:sp>
    </p:spTree>
    <p:extLst>
      <p:ext uri="{BB962C8B-B14F-4D97-AF65-F5344CB8AC3E}">
        <p14:creationId xmlns:p14="http://schemas.microsoft.com/office/powerpoint/2010/main" val="50910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NHS England Cancer Programme team have developed a ‘toolkit’ of communication products.</a:t>
            </a:r>
          </a:p>
          <a:p>
            <a:endParaRPr lang="en-GB" dirty="0"/>
          </a:p>
          <a:p>
            <a:r>
              <a:rPr lang="en-GB" dirty="0"/>
              <a:t>This is available on the ‘Cancer Alliance Workspace’ (</a:t>
            </a:r>
            <a:r>
              <a:rPr lang="en-GB" dirty="0" err="1"/>
              <a:t>Kahootz</a:t>
            </a:r>
            <a:r>
              <a:rPr lang="en-GB" dirty="0"/>
              <a:t>/ Future NHS platform).</a:t>
            </a:r>
          </a:p>
          <a:p>
            <a:endParaRPr lang="en-GB" dirty="0"/>
          </a:p>
          <a:p>
            <a:r>
              <a:rPr lang="en-GB" dirty="0"/>
              <a:t>What can you do to help?</a:t>
            </a:r>
          </a:p>
          <a:p>
            <a:pPr marL="171450" indent="-171450">
              <a:buFont typeface="Arial" panose="020B0604020202020204" pitchFamily="34" charset="0"/>
              <a:buChar char="•"/>
              <a:defRPr/>
            </a:pPr>
            <a:r>
              <a:rPr lang="en-GB" dirty="0"/>
              <a:t>Use this training </a:t>
            </a:r>
            <a:r>
              <a:rPr lang="en-GB" dirty="0" err="1"/>
              <a:t>slideset</a:t>
            </a:r>
            <a:r>
              <a:rPr lang="en-GB" dirty="0"/>
              <a:t> in presentations at different team, MDT, fora and events to reach as many NHS staff as possible.</a:t>
            </a:r>
          </a:p>
          <a:p>
            <a:pPr marL="171450" indent="-171450">
              <a:buFont typeface="Arial" panose="020B0604020202020204" pitchFamily="34" charset="0"/>
              <a:buChar char="•"/>
              <a:defRPr/>
            </a:pPr>
            <a:r>
              <a:rPr lang="en-GB" dirty="0"/>
              <a:t>Print, display and use the materials described (slide 19)  to help raise awareness of Cancer Quality of Life Survey in patients and staff.</a:t>
            </a:r>
          </a:p>
          <a:p>
            <a:pPr marL="171450" indent="-171450">
              <a:buFont typeface="Arial" panose="020B0604020202020204" pitchFamily="34" charset="0"/>
              <a:buChar char="•"/>
              <a:defRPr/>
            </a:pPr>
            <a:r>
              <a:rPr lang="en-GB" dirty="0"/>
              <a:t>Use the range of digital and social resources on your social media and communication channels</a:t>
            </a:r>
          </a:p>
          <a:p>
            <a:pPr marL="171450" indent="-171450">
              <a:buFont typeface="Arial" panose="020B0604020202020204" pitchFamily="34" charset="0"/>
              <a:buChar char="•"/>
              <a:defRPr/>
            </a:pPr>
            <a:r>
              <a:rPr lang="en-GB" dirty="0"/>
              <a:t>Follow us on Twitter and re-share our social media posts</a:t>
            </a:r>
          </a:p>
          <a:p>
            <a:pPr marL="171450" indent="-171450">
              <a:buFont typeface="Arial" panose="020B0604020202020204" pitchFamily="34" charset="0"/>
              <a:buChar char="•"/>
              <a:defRPr/>
            </a:pPr>
            <a:r>
              <a:rPr lang="en-GB" dirty="0"/>
              <a:t>Put the briefing papers/key messages on your intranet / website and in any newsletters  </a:t>
            </a:r>
          </a:p>
          <a:p>
            <a:pPr marL="171450" indent="-171450">
              <a:buFont typeface="Arial" panose="020B0604020202020204" pitchFamily="34" charset="0"/>
              <a:buChar char="•"/>
              <a:defRPr/>
            </a:pPr>
            <a:r>
              <a:rPr lang="en-GB" dirty="0"/>
              <a:t>Talk about the Cancer Quality of Life Survey with friends, family and colleagues</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19</a:t>
            </a:fld>
            <a:endParaRPr lang="en-GB"/>
          </a:p>
        </p:txBody>
      </p:sp>
    </p:spTree>
    <p:extLst>
      <p:ext uri="{BB962C8B-B14F-4D97-AF65-F5344CB8AC3E}">
        <p14:creationId xmlns:p14="http://schemas.microsoft.com/office/powerpoint/2010/main" val="257366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Please add in any additional contact details for your Alliance here.</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20</a:t>
            </a:fld>
            <a:endParaRPr lang="en-GB"/>
          </a:p>
        </p:txBody>
      </p:sp>
    </p:spTree>
    <p:extLst>
      <p:ext uri="{BB962C8B-B14F-4D97-AF65-F5344CB8AC3E}">
        <p14:creationId xmlns:p14="http://schemas.microsoft.com/office/powerpoint/2010/main" val="127019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mandate for the Survey in the LTP p 61.</a:t>
            </a:r>
          </a:p>
          <a:p>
            <a:endParaRPr lang="en-GB" dirty="0"/>
          </a:p>
          <a:p>
            <a:r>
              <a:rPr lang="en-GB" dirty="0"/>
              <a:t>NB was previously also in the National Cancer Taskforce Strategy.</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24788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Quality of life outcomes are important to patients living with and beyond cancer.</a:t>
            </a:r>
          </a:p>
          <a:p>
            <a:pPr marL="171450" indent="-171450">
              <a:buFont typeface="Arial" panose="020B0604020202020204" pitchFamily="34" charset="0"/>
              <a:buChar char="•"/>
            </a:pPr>
            <a:r>
              <a:rPr lang="en-GB" dirty="0"/>
              <a:t>Measuring people’s quality of life is about understanding the </a:t>
            </a:r>
            <a:r>
              <a:rPr lang="en-GB" b="1" dirty="0"/>
              <a:t>impact of cancer and its treatment and how well people are living after treatment</a:t>
            </a:r>
            <a:r>
              <a:rPr lang="en-GB" dirty="0"/>
              <a:t>. </a:t>
            </a:r>
          </a:p>
          <a:p>
            <a:pPr marL="171450" indent="-171450">
              <a:buFont typeface="Arial" panose="020B0604020202020204" pitchFamily="34" charset="0"/>
              <a:buChar char="•"/>
            </a:pPr>
            <a:r>
              <a:rPr lang="en-GB" dirty="0"/>
              <a:t>The Cancer Quality of Life Survey aims </a:t>
            </a:r>
            <a:r>
              <a:rPr lang="en-GB" b="1" dirty="0"/>
              <a:t>to measure quality of life at scale, with comprehensive coverage for all cancer patients</a:t>
            </a:r>
          </a:p>
          <a:p>
            <a:pPr marL="171450" lvl="0" indent="-171450">
              <a:buFont typeface="Arial" panose="020B0604020202020204" pitchFamily="34" charset="0"/>
              <a:buChar char="•"/>
            </a:pPr>
            <a:r>
              <a:rPr lang="en-GB" dirty="0"/>
              <a:t>The NHS is committed to raising the profile of </a:t>
            </a:r>
            <a:r>
              <a:rPr lang="en-GB" b="1" dirty="0"/>
              <a:t>quality of life outcomes so that they are ‘equitable’ with survival</a:t>
            </a:r>
            <a:r>
              <a:rPr lang="en-GB" dirty="0"/>
              <a:t>.</a:t>
            </a:r>
          </a:p>
          <a:p>
            <a:pPr marL="171450" indent="-171450">
              <a:buFont typeface="Arial" panose="020B0604020202020204" pitchFamily="34" charset="0"/>
              <a:buChar char="•"/>
            </a:pPr>
            <a:endParaRPr lang="en-GB" dirty="0"/>
          </a:p>
          <a:p>
            <a:r>
              <a:rPr lang="en-GB" dirty="0"/>
              <a:t>Although patient reported outcome measures (PROMS) that focus on QoL are in use in parts of the NHS, in clinical trials, and in other countries, the potential for PROMS to improve care and outcomes has not yet been fully realised. Only by monitoring QoL with a consistent assessment point with full, nationwide coverage can the data be used to inform the provision of care.  </a:t>
            </a:r>
            <a:r>
              <a:rPr lang="en-GB" b="1" dirty="0"/>
              <a:t>For the first time, our survey will routinely measure QoL outcomes at a whole-system level and in a way that influences health policy, professional practice and patient empowerment. </a:t>
            </a:r>
          </a:p>
          <a:p>
            <a:pPr lvl="0"/>
            <a:endParaRPr lang="en-GB" dirty="0"/>
          </a:p>
          <a:p>
            <a:pPr lvl="0" defTabSz="457200">
              <a:defRPr/>
            </a:pPr>
            <a:endParaRPr lang="en-GB"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4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Cancer Quality of Life Survey has been developed with and for patients.  </a:t>
            </a:r>
          </a:p>
          <a:p>
            <a:endParaRPr lang="en-GB" dirty="0"/>
          </a:p>
          <a:p>
            <a:r>
              <a:rPr lang="en-GB" dirty="0"/>
              <a:t>Patient and public voice representatives are continually contributing their views.  </a:t>
            </a:r>
          </a:p>
          <a:p>
            <a:endParaRPr lang="en-GB" dirty="0"/>
          </a:p>
          <a:p>
            <a:r>
              <a:rPr lang="en-GB" dirty="0"/>
              <a:t>This is a statement from one our patient representatives. Juliette is a member of the NHS England Cancer QoL Survey Steering Group.</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226029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dirty="0"/>
              <a:t>Patients tells us that they want us to understand:</a:t>
            </a:r>
          </a:p>
          <a:p>
            <a:pPr lvl="0"/>
            <a:endParaRPr lang="en-GB" dirty="0"/>
          </a:p>
          <a:p>
            <a:pPr lvl="0"/>
            <a:r>
              <a:rPr lang="en-GB" dirty="0"/>
              <a:t>“That the impact on you of </a:t>
            </a:r>
            <a:r>
              <a:rPr lang="en-GB" b="1" dirty="0"/>
              <a:t>your</a:t>
            </a:r>
            <a:r>
              <a:rPr lang="en-GB" dirty="0"/>
              <a:t> cancer needs to be looked in the widest possible sense.”</a:t>
            </a:r>
          </a:p>
          <a:p>
            <a:endParaRPr lang="en-GB" dirty="0"/>
          </a:p>
          <a:p>
            <a:r>
              <a:rPr lang="en-GB" dirty="0"/>
              <a:t>“Quality of survival is as important as survival itself”</a:t>
            </a:r>
          </a:p>
          <a:p>
            <a:endParaRPr lang="en-GB" dirty="0"/>
          </a:p>
          <a:p>
            <a:pPr lvl="0"/>
            <a:r>
              <a:rPr lang="en-GB" dirty="0"/>
              <a:t>The Cancer Quality of Life Survey can help us to understand the </a:t>
            </a:r>
            <a:r>
              <a:rPr lang="en-GB" b="1" dirty="0"/>
              <a:t>impact</a:t>
            </a:r>
            <a:r>
              <a:rPr lang="en-GB" dirty="0"/>
              <a:t> of cancer and its treatment </a:t>
            </a:r>
          </a:p>
          <a:p>
            <a:pPr lvl="0"/>
            <a:endParaRPr lang="en-GB" dirty="0"/>
          </a:p>
          <a:p>
            <a:pPr lvl="0"/>
            <a:r>
              <a:rPr lang="en-GB" b="1" i="1" dirty="0"/>
              <a:t>The NHS should design services that support you and me to live well with and beyond our cancer </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192484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 goal of the Survey is to produce results that can be used to inform national and regional considerations of QoL outcomes – using the data to identify areas of best practise or poor outliers, as a starting point for understanding why variation occurs – and then leading to change in provision of services.</a:t>
            </a:r>
          </a:p>
          <a:p>
            <a:endParaRPr lang="en-GB" b="1" dirty="0"/>
          </a:p>
          <a:p>
            <a:r>
              <a:rPr lang="en-GB" b="1" dirty="0"/>
              <a:t>However, our PPV partners have also emphasised the need for the Cancer QoL Survey to:</a:t>
            </a:r>
          </a:p>
          <a:p>
            <a:endParaRPr lang="en-GB" b="1" dirty="0"/>
          </a:p>
          <a:p>
            <a:r>
              <a:rPr lang="en-GB" b="1" dirty="0"/>
              <a:t>Empower patients to seek solutions to ongoing issues.</a:t>
            </a:r>
            <a:endParaRPr lang="en-GB" dirty="0"/>
          </a:p>
          <a:p>
            <a:r>
              <a:rPr lang="en-GB" dirty="0"/>
              <a:t> </a:t>
            </a:r>
          </a:p>
          <a:p>
            <a:pPr lvl="0"/>
            <a:r>
              <a:rPr lang="en-GB" dirty="0"/>
              <a:t>The Cancer Quality of Life Survey has therefore also been developing </a:t>
            </a:r>
            <a:r>
              <a:rPr lang="en-GB" b="1" i="1" dirty="0"/>
              <a:t>individual patient summaries</a:t>
            </a:r>
            <a:r>
              <a:rPr lang="en-GB" dirty="0"/>
              <a:t>, based on the answers people give to the Survey.  Patients have told us this is a high priority for them.</a:t>
            </a:r>
          </a:p>
          <a:p>
            <a:pPr lvl="0"/>
            <a:endParaRPr lang="en-GB" dirty="0"/>
          </a:p>
          <a:p>
            <a:pPr lvl="0"/>
            <a:r>
              <a:rPr lang="en-GB" dirty="0"/>
              <a:t>“The QoL Patients summaries give you your personal data that empowers you to engage in discussions with professionals about </a:t>
            </a:r>
            <a:r>
              <a:rPr lang="en-GB" b="1" dirty="0"/>
              <a:t>you</a:t>
            </a:r>
            <a:r>
              <a:rPr lang="en-GB" dirty="0"/>
              <a:t> and what you need.</a:t>
            </a:r>
          </a:p>
          <a:p>
            <a:pPr lvl="0"/>
            <a:r>
              <a:rPr lang="en-GB" dirty="0"/>
              <a:t>It enables meaningful engagement so professionals can understand </a:t>
            </a:r>
            <a:r>
              <a:rPr lang="en-GB" b="1" dirty="0"/>
              <a:t>your</a:t>
            </a:r>
            <a:r>
              <a:rPr lang="en-GB" dirty="0"/>
              <a:t> cancer journey; It empowers </a:t>
            </a:r>
            <a:r>
              <a:rPr lang="en-GB" b="1" dirty="0"/>
              <a:t>you</a:t>
            </a:r>
            <a:r>
              <a:rPr lang="en-GB" dirty="0"/>
              <a:t> to understand and participate in your care more proactively.”</a:t>
            </a:r>
          </a:p>
          <a:p>
            <a:pPr lvl="0"/>
            <a:endParaRPr lang="en-GB" dirty="0"/>
          </a:p>
          <a:p>
            <a:pPr lvl="0"/>
            <a:r>
              <a:rPr lang="en-GB" dirty="0"/>
              <a:t>An example of the patient summary – currently ‘in development’ – is shown later in this slide deck.</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154655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The design and delivery of the Cancer Quality of Life Survey has been piloted tested in collaboration with four Cancer Alliances in England working in eight hospital trusts.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01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pilot project tested a range of survey options.</a:t>
            </a:r>
          </a:p>
          <a:p>
            <a:endParaRPr lang="en-GB" dirty="0"/>
          </a:p>
          <a:p>
            <a:r>
              <a:rPr lang="en-GB" dirty="0"/>
              <a:t>The outcomes of these tests shaped the final design and roll out of the Survey.</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8</a:t>
            </a:fld>
            <a:endParaRPr lang="en-GB"/>
          </a:p>
        </p:txBody>
      </p:sp>
    </p:spTree>
    <p:extLst>
      <p:ext uri="{BB962C8B-B14F-4D97-AF65-F5344CB8AC3E}">
        <p14:creationId xmlns:p14="http://schemas.microsoft.com/office/powerpoint/2010/main" val="346440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slide shows what will be implemented this year (2020/21) AND what is planned for the following year.</a:t>
            </a:r>
          </a:p>
          <a:p>
            <a:endParaRPr lang="en-GB" dirty="0"/>
          </a:p>
          <a:p>
            <a:endParaRPr lang="en-GB" dirty="0"/>
          </a:p>
          <a:p>
            <a:r>
              <a:rPr lang="en-GB" dirty="0"/>
              <a:t>2020/21: Breast, prostate and colorectal patients only, 18-months post-diagnosis.  Invites are sent to newly eligible patients every month.</a:t>
            </a:r>
          </a:p>
          <a:p>
            <a:endParaRPr lang="en-GB" dirty="0"/>
          </a:p>
          <a:p>
            <a:r>
              <a:rPr lang="en-GB" dirty="0"/>
              <a:t>20221/22: The aim is to include </a:t>
            </a:r>
            <a:r>
              <a:rPr lang="en-GB" b="1" i="1" dirty="0"/>
              <a:t>ALL patients, ALL of the time, ALL of England</a:t>
            </a:r>
          </a:p>
          <a:p>
            <a:endParaRPr lang="en-GB" b="1" i="1" dirty="0"/>
          </a:p>
          <a:p>
            <a:r>
              <a:rPr lang="en-GB" b="0" i="1" dirty="0"/>
              <a:t>NB Also to note – patient summaries to be introduced next year (2021/22).</a:t>
            </a:r>
          </a:p>
          <a:p>
            <a:endParaRPr lang="en-GB" b="0" i="1" dirty="0"/>
          </a:p>
          <a:p>
            <a:r>
              <a:rPr lang="en-GB" b="0" i="1" dirty="0"/>
              <a:t>We anticipate growing and expanding the programme of work year on year.</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1218341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A picture containing knife&#10;&#10;Description automatically generated">
            <a:extLst>
              <a:ext uri="{FF2B5EF4-FFF2-40B4-BE49-F238E27FC236}">
                <a16:creationId xmlns:a16="http://schemas.microsoft.com/office/drawing/2014/main" xmlns="" id="{76E4527E-063B-4D6C-B547-A723E606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995054" y="2720585"/>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xmlns="" id="{B00FB84A-0F5E-4CA1-9075-6D1E419E9760}"/>
              </a:ext>
            </a:extLst>
          </p:cNvPr>
          <p:cNvSpPr>
            <a:spLocks noGrp="1"/>
          </p:cNvSpPr>
          <p:nvPr>
            <p:ph type="body" sz="quarter" idx="10"/>
          </p:nvPr>
        </p:nvSpPr>
        <p:spPr>
          <a:xfrm>
            <a:off x="1995054" y="3607724"/>
            <a:ext cx="8201025"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9204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Slide Number Placeholder 5">
            <a:extLst>
              <a:ext uri="{FF2B5EF4-FFF2-40B4-BE49-F238E27FC236}">
                <a16:creationId xmlns:a16="http://schemas.microsoft.com/office/drawing/2014/main" xmlns=""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61413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5D3627F7-2145-438E-B0CA-92025DB4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xmlns="" id="{411D9E73-4545-49FF-9C96-0095D8E96B3E}"/>
              </a:ext>
            </a:extLst>
          </p:cNvPr>
          <p:cNvSpPr>
            <a:spLocks noGrp="1"/>
          </p:cNvSpPr>
          <p:nvPr>
            <p:ph type="pic" sz="quarter" idx="13"/>
          </p:nvPr>
        </p:nvSpPr>
        <p:spPr>
          <a:xfrm>
            <a:off x="127000" y="1081088"/>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5">
            <a:extLst>
              <a:ext uri="{FF2B5EF4-FFF2-40B4-BE49-F238E27FC236}">
                <a16:creationId xmlns:a16="http://schemas.microsoft.com/office/drawing/2014/main" xmlns="" id="{76A91A14-41BF-4866-AD11-334360AE65AB}"/>
              </a:ext>
            </a:extLst>
          </p:cNvPr>
          <p:cNvSpPr>
            <a:spLocks noGrp="1"/>
          </p:cNvSpPr>
          <p:nvPr>
            <p:ph type="sldNum" sz="quarter" idx="14"/>
          </p:nvPr>
        </p:nvSpPr>
        <p:spPr>
          <a:xfrm>
            <a:off x="8610600" y="6356350"/>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8926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xmlns="" id="{066A6AE8-01E2-4FCD-8D5D-D7E479267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xmlns="" id="{94AAAB4F-FD80-4CCC-B0E3-50686B67AA65}"/>
              </a:ext>
            </a:extLst>
          </p:cNvPr>
          <p:cNvSpPr>
            <a:spLocks noGrp="1"/>
          </p:cNvSpPr>
          <p:nvPr>
            <p:ph type="sldNum" sz="quarter" idx="10"/>
          </p:nvPr>
        </p:nvSpPr>
        <p:spPr>
          <a:xfrm>
            <a:off x="8610600" y="6356350"/>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dirty="0"/>
          </a:p>
        </p:txBody>
      </p:sp>
    </p:spTree>
    <p:extLst>
      <p:ext uri="{BB962C8B-B14F-4D97-AF65-F5344CB8AC3E}">
        <p14:creationId xmlns:p14="http://schemas.microsoft.com/office/powerpoint/2010/main" val="370103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text boxes slide">
    <p:spTree>
      <p:nvGrpSpPr>
        <p:cNvPr id="1" name=""/>
        <p:cNvGrpSpPr/>
        <p:nvPr/>
      </p:nvGrpSpPr>
      <p:grpSpPr>
        <a:xfrm>
          <a:off x="0" y="0"/>
          <a:ext cx="0" cy="0"/>
          <a:chOff x="0" y="0"/>
          <a:chExt cx="0" cy="0"/>
        </a:xfrm>
      </p:grpSpPr>
      <p:pic>
        <p:nvPicPr>
          <p:cNvPr id="5" name="Picture 6" descr="A picture containing knife&#10;&#10;Description automatically generated">
            <a:extLst>
              <a:ext uri="{FF2B5EF4-FFF2-40B4-BE49-F238E27FC236}">
                <a16:creationId xmlns:a16="http://schemas.microsoft.com/office/drawing/2014/main" xmlns="" id="{FDAE760A-2A58-4F22-B4C8-360E0D5F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xmlns="" id="{90A7D9DB-3155-491B-8E28-BB6B90109EB1}"/>
              </a:ext>
            </a:extLst>
          </p:cNvPr>
          <p:cNvSpPr>
            <a:spLocks noGrp="1"/>
          </p:cNvSpPr>
          <p:nvPr>
            <p:ph type="body" sz="quarter" idx="13"/>
          </p:nvPr>
        </p:nvSpPr>
        <p:spPr>
          <a:xfrm>
            <a:off x="127000"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xmlns="" id="{22B1613B-45B7-403B-B94E-F185551268E7}"/>
              </a:ext>
            </a:extLst>
          </p:cNvPr>
          <p:cNvSpPr>
            <a:spLocks noGrp="1"/>
          </p:cNvSpPr>
          <p:nvPr>
            <p:ph type="body" sz="quarter" idx="14"/>
          </p:nvPr>
        </p:nvSpPr>
        <p:spPr>
          <a:xfrm>
            <a:off x="6096000" y="939800"/>
            <a:ext cx="5969000"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xmlns="" id="{776FE989-B8CC-4A9C-864A-0C613D9CD5E2}"/>
              </a:ext>
            </a:extLst>
          </p:cNvPr>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262387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xmlns=""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xmlns=""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xmlns=""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36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8" y="6372537"/>
            <a:ext cx="3695311" cy="276999"/>
          </a:xfrm>
          <a:prstGeom prst="rect">
            <a:avLst/>
          </a:prstGeom>
          <a:noFill/>
        </p:spPr>
        <p:txBody>
          <a:bodyPr wrap="square" rtlCol="0">
            <a:spAutoFit/>
          </a:bodyPr>
          <a:lstStyle/>
          <a:p>
            <a:pPr algn="l"/>
            <a:r>
              <a:rPr lang="en-GB" sz="1200" dirty="0">
                <a:solidFill>
                  <a:schemeClr val="accent3">
                    <a:lumMod val="60000"/>
                    <a:lumOff val="40000"/>
                  </a:schemeClr>
                </a:solidFill>
                <a:latin typeface="Arial" panose="020B0604020202020204" pitchFamily="34" charset="0"/>
                <a:cs typeface="Arial" panose="020B0604020202020204" pitchFamily="34" charset="0"/>
              </a:rPr>
              <a:t>           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4" name="Picture 3">
            <a:extLst>
              <a:ext uri="{FF2B5EF4-FFF2-40B4-BE49-F238E27FC236}">
                <a16:creationId xmlns:a16="http://schemas.microsoft.com/office/drawing/2014/main" xmlns="" id="{085CF6EA-EDA0-4E38-A3F4-08B982440F34}"/>
              </a:ext>
            </a:extLst>
          </p:cNvPr>
          <p:cNvPicPr>
            <a:picLocks noChangeAspect="1"/>
          </p:cNvPicPr>
          <p:nvPr userDrawn="1"/>
        </p:nvPicPr>
        <p:blipFill>
          <a:blip r:embed="rId3"/>
          <a:stretch>
            <a:fillRect/>
          </a:stretch>
        </p:blipFill>
        <p:spPr>
          <a:xfrm>
            <a:off x="10728417" y="5857189"/>
            <a:ext cx="1270000" cy="952500"/>
          </a:xfrm>
          <a:prstGeom prst="rect">
            <a:avLst/>
          </a:prstGeom>
        </p:spPr>
      </p:pic>
    </p:spTree>
    <p:extLst>
      <p:ext uri="{BB962C8B-B14F-4D97-AF65-F5344CB8AC3E}">
        <p14:creationId xmlns:p14="http://schemas.microsoft.com/office/powerpoint/2010/main" val="195948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for all audiences - without PHE">
    <p:spTree>
      <p:nvGrpSpPr>
        <p:cNvPr id="1" name=""/>
        <p:cNvGrpSpPr/>
        <p:nvPr/>
      </p:nvGrpSpPr>
      <p:grpSpPr>
        <a:xfrm>
          <a:off x="0" y="0"/>
          <a:ext cx="0" cy="0"/>
          <a:chOff x="0" y="0"/>
          <a:chExt cx="0" cy="0"/>
        </a:xfrm>
      </p:grpSpPr>
      <p:sp>
        <p:nvSpPr>
          <p:cNvPr id="10" name="Content Placeholder 9"/>
          <p:cNvSpPr>
            <a:spLocks noGrp="1"/>
          </p:cNvSpPr>
          <p:nvPr>
            <p:ph sz="quarter" idx="10" hasCustomPrompt="1"/>
          </p:nvPr>
        </p:nvSpPr>
        <p:spPr>
          <a:xfrm>
            <a:off x="614920" y="2273859"/>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hasCustomPrompt="1"/>
          </p:nvPr>
        </p:nvSpPr>
        <p:spPr>
          <a:xfrm>
            <a:off x="614920" y="1467723"/>
            <a:ext cx="103168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Use this </a:t>
            </a:r>
            <a:r>
              <a:rPr lang="en-US" dirty="0" err="1"/>
              <a:t>colour</a:t>
            </a:r>
            <a:r>
              <a:rPr lang="en-US" dirty="0"/>
              <a:t> for all audiences</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Cancer Quality of Life Survey</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
        <p:nvSpPr>
          <p:cNvPr id="7" name="TextBox 6">
            <a:extLst>
              <a:ext uri="{FF2B5EF4-FFF2-40B4-BE49-F238E27FC236}">
                <a16:creationId xmlns:a16="http://schemas.microsoft.com/office/drawing/2014/main" xmlns="" id="{FF362809-3DAB-4C1A-81F6-A6F6FE1D214F}"/>
              </a:ext>
            </a:extLst>
          </p:cNvPr>
          <p:cNvSpPr txBox="1"/>
          <p:nvPr userDrawn="1"/>
        </p:nvSpPr>
        <p:spPr>
          <a:xfrm>
            <a:off x="121920" y="137161"/>
            <a:ext cx="2072640" cy="646331"/>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NHS Cancer Programme</a:t>
            </a:r>
          </a:p>
        </p:txBody>
      </p:sp>
      <p:pic>
        <p:nvPicPr>
          <p:cNvPr id="6" name="Picture 5" descr="A picture containing drawing&#10;&#10;Description automatically generated">
            <a:extLst>
              <a:ext uri="{FF2B5EF4-FFF2-40B4-BE49-F238E27FC236}">
                <a16:creationId xmlns:a16="http://schemas.microsoft.com/office/drawing/2014/main" xmlns="" id="{ADA161AD-20DC-47B8-8614-7118D67C9840}"/>
              </a:ext>
            </a:extLst>
          </p:cNvPr>
          <p:cNvPicPr>
            <a:picLocks noChangeAspect="1"/>
          </p:cNvPicPr>
          <p:nvPr userDrawn="1"/>
        </p:nvPicPr>
        <p:blipFill>
          <a:blip r:embed="rId3"/>
          <a:stretch>
            <a:fillRect/>
          </a:stretch>
        </p:blipFill>
        <p:spPr>
          <a:xfrm>
            <a:off x="10764819" y="5919492"/>
            <a:ext cx="1038763" cy="779072"/>
          </a:xfrm>
          <a:prstGeom prst="rect">
            <a:avLst/>
          </a:prstGeom>
        </p:spPr>
      </p:pic>
    </p:spTree>
    <p:extLst>
      <p:ext uri="{BB962C8B-B14F-4D97-AF65-F5344CB8AC3E}">
        <p14:creationId xmlns:p14="http://schemas.microsoft.com/office/powerpoint/2010/main" val="9017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future.nhs.uk/canc/view?objectID=19564592"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cancerqol.england.nhs.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Alice.simon@nhs.ne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mailto:Erin.barton@nhs.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794E701-2AD6-4606-B820-080B243DEDD1}"/>
              </a:ext>
            </a:extLst>
          </p:cNvPr>
          <p:cNvSpPr/>
          <p:nvPr/>
        </p:nvSpPr>
        <p:spPr>
          <a:xfrm>
            <a:off x="7810468" y="602970"/>
            <a:ext cx="4277258" cy="3036196"/>
          </a:xfrm>
          <a:prstGeom prst="rect">
            <a:avLst/>
          </a:prstGeom>
        </p:spPr>
        <p:txBody>
          <a:bodyPr vert="horz" lIns="91440" tIns="45720" rIns="91440" bIns="45720" rtlCol="0" anchor="b">
            <a:normAutofit/>
          </a:bodyPr>
          <a:lstStyle/>
          <a:p>
            <a:pPr>
              <a:lnSpc>
                <a:spcPct val="120000"/>
              </a:lnSpc>
              <a:spcBef>
                <a:spcPct val="0"/>
              </a:spcBef>
            </a:pPr>
            <a:r>
              <a:rPr lang="en-US" sz="4000" b="1" dirty="0">
                <a:solidFill>
                  <a:srgbClr val="005EB8"/>
                </a:solidFill>
                <a:latin typeface="Arial" panose="020B0604020202020204" pitchFamily="34" charset="0"/>
                <a:ea typeface="+mj-ea"/>
                <a:cs typeface="Arial" panose="020B0604020202020204" pitchFamily="34" charset="0"/>
              </a:rPr>
              <a:t>Cancer Quality of Life Survey</a:t>
            </a:r>
          </a:p>
          <a:p>
            <a:pPr>
              <a:lnSpc>
                <a:spcPct val="120000"/>
              </a:lnSpc>
              <a:spcBef>
                <a:spcPct val="0"/>
              </a:spcBef>
            </a:pPr>
            <a:endParaRPr lang="en-US" sz="2400" b="1" dirty="0">
              <a:solidFill>
                <a:srgbClr val="005EB8"/>
              </a:solidFill>
              <a:latin typeface="Arial" panose="020B0604020202020204" pitchFamily="34" charset="0"/>
              <a:ea typeface="+mj-ea"/>
              <a:cs typeface="Arial" panose="020B0604020202020204" pitchFamily="34" charset="0"/>
            </a:endParaRPr>
          </a:p>
          <a:p>
            <a:pPr>
              <a:lnSpc>
                <a:spcPct val="120000"/>
              </a:lnSpc>
              <a:spcBef>
                <a:spcPct val="0"/>
              </a:spcBef>
            </a:pPr>
            <a:endParaRPr lang="en-US" sz="2800" dirty="0">
              <a:solidFill>
                <a:srgbClr val="005EB8"/>
              </a:solidFill>
              <a:latin typeface="Arial" panose="020B0604020202020204" pitchFamily="34" charset="0"/>
              <a:ea typeface="+mj-ea"/>
              <a:cs typeface="Arial" panose="020B0604020202020204" pitchFamily="34" charset="0"/>
            </a:endParaRPr>
          </a:p>
        </p:txBody>
      </p:sp>
      <p:pic>
        <p:nvPicPr>
          <p:cNvPr id="7" name="Picture 6" descr="A picture containing person, indoor, man, wall&#10;&#10;Description generated with high confidence">
            <a:extLst>
              <a:ext uri="{FF2B5EF4-FFF2-40B4-BE49-F238E27FC236}">
                <a16:creationId xmlns:a16="http://schemas.microsoft.com/office/drawing/2014/main" xmlns="" id="{1DF67F01-75CC-4E30-8192-7BACFCCC92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2917" r="6495"/>
          <a:stretch/>
        </p:blipFill>
        <p:spPr>
          <a:xfrm>
            <a:off x="0" y="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Rectangle 5">
            <a:extLst>
              <a:ext uri="{FF2B5EF4-FFF2-40B4-BE49-F238E27FC236}">
                <a16:creationId xmlns:a16="http://schemas.microsoft.com/office/drawing/2014/main" xmlns="" id="{CD9C7ED5-32D5-42A0-B399-11DFA1582306}"/>
              </a:ext>
            </a:extLst>
          </p:cNvPr>
          <p:cNvSpPr/>
          <p:nvPr/>
        </p:nvSpPr>
        <p:spPr>
          <a:xfrm>
            <a:off x="5487770" y="2695582"/>
            <a:ext cx="6311014" cy="1015663"/>
          </a:xfrm>
          <a:prstGeom prst="rect">
            <a:avLst/>
          </a:prstGeom>
        </p:spPr>
        <p:txBody>
          <a:bodyPr wrap="square">
            <a:spAutoFit/>
          </a:bodyPr>
          <a:lstStyle/>
          <a:p>
            <a:pPr algn="r">
              <a:defRPr/>
            </a:pPr>
            <a:r>
              <a:rPr lang="en-GB" sz="2000" dirty="0">
                <a:solidFill>
                  <a:srgbClr val="7C2855"/>
                </a:solidFill>
                <a:latin typeface="Arial" panose="020B0604020202020204" pitchFamily="34" charset="0"/>
                <a:cs typeface="Arial" panose="020B0604020202020204" pitchFamily="34" charset="0"/>
              </a:rPr>
              <a:t>#</a:t>
            </a:r>
            <a:r>
              <a:rPr lang="en-GB" sz="2000" dirty="0" err="1">
                <a:solidFill>
                  <a:srgbClr val="7C2855"/>
                </a:solidFill>
                <a:latin typeface="Arial" panose="020B0604020202020204" pitchFamily="34" charset="0"/>
                <a:cs typeface="Arial" panose="020B0604020202020204" pitchFamily="34" charset="0"/>
              </a:rPr>
              <a:t>CancerQualityOfLife</a:t>
            </a:r>
            <a:endParaRPr lang="en-GB" sz="2000" dirty="0">
              <a:solidFill>
                <a:srgbClr val="7C2855"/>
              </a:solidFill>
              <a:latin typeface="Arial" panose="020B0604020202020204" pitchFamily="34" charset="0"/>
              <a:cs typeface="Arial" panose="020B0604020202020204" pitchFamily="34" charset="0"/>
            </a:endParaRPr>
          </a:p>
          <a:p>
            <a:pPr algn="r">
              <a:defRPr/>
            </a:pPr>
            <a:r>
              <a:rPr lang="en-GB" sz="2000" dirty="0">
                <a:solidFill>
                  <a:srgbClr val="7C2855"/>
                </a:solidFill>
                <a:latin typeface="Arial" panose="020B0604020202020204" pitchFamily="34" charset="0"/>
                <a:cs typeface="Arial" panose="020B0604020202020204" pitchFamily="34" charset="0"/>
              </a:rPr>
              <a:t>#</a:t>
            </a:r>
            <a:r>
              <a:rPr lang="en-GB" sz="2000" dirty="0" err="1">
                <a:solidFill>
                  <a:srgbClr val="7C2855"/>
                </a:solidFill>
                <a:latin typeface="Arial" panose="020B0604020202020204" pitchFamily="34" charset="0"/>
                <a:cs typeface="Arial" panose="020B0604020202020204" pitchFamily="34" charset="0"/>
              </a:rPr>
              <a:t>LivingWithAndBeyondCancer</a:t>
            </a:r>
            <a:endParaRPr lang="en-GB" sz="2000" dirty="0">
              <a:solidFill>
                <a:srgbClr val="7C2855"/>
              </a:solidFill>
              <a:latin typeface="Arial" panose="020B0604020202020204" pitchFamily="34" charset="0"/>
              <a:cs typeface="Arial" panose="020B0604020202020204" pitchFamily="34" charset="0"/>
            </a:endParaRPr>
          </a:p>
          <a:p>
            <a:pPr algn="r">
              <a:defRPr/>
            </a:pPr>
            <a:r>
              <a:rPr lang="en-GB" sz="2000" dirty="0">
                <a:solidFill>
                  <a:srgbClr val="7C2855"/>
                </a:solidFill>
                <a:latin typeface="Arial" panose="020B0604020202020204" pitchFamily="34" charset="0"/>
                <a:cs typeface="Arial" panose="020B0604020202020204" pitchFamily="34" charset="0"/>
              </a:rPr>
              <a:t>#</a:t>
            </a:r>
            <a:r>
              <a:rPr lang="en-GB" sz="2000" dirty="0" err="1">
                <a:solidFill>
                  <a:srgbClr val="7C2855"/>
                </a:solidFill>
                <a:latin typeface="Arial" panose="020B0604020202020204" pitchFamily="34" charset="0"/>
                <a:cs typeface="Arial" panose="020B0604020202020204" pitchFamily="34" charset="0"/>
              </a:rPr>
              <a:t>PersonalisedCare</a:t>
            </a:r>
            <a:endParaRPr lang="en-GB" sz="2000" dirty="0">
              <a:solidFill>
                <a:srgbClr val="7C285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1FDFD176-565B-4DE5-BBAC-E5C84492CB99}"/>
              </a:ext>
            </a:extLst>
          </p:cNvPr>
          <p:cNvPicPr>
            <a:picLocks noChangeAspect="1"/>
          </p:cNvPicPr>
          <p:nvPr/>
        </p:nvPicPr>
        <p:blipFill>
          <a:blip r:embed="rId4"/>
          <a:stretch>
            <a:fillRect/>
          </a:stretch>
        </p:blipFill>
        <p:spPr>
          <a:xfrm>
            <a:off x="8941641" y="3711245"/>
            <a:ext cx="2857143" cy="2857143"/>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809" y="309516"/>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57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0907B0-D791-4A78-A7A8-4BC2613DD24C}"/>
              </a:ext>
            </a:extLst>
          </p:cNvPr>
          <p:cNvSpPr>
            <a:spLocks noGrp="1"/>
          </p:cNvSpPr>
          <p:nvPr>
            <p:ph type="title"/>
          </p:nvPr>
        </p:nvSpPr>
        <p:spPr>
          <a:xfrm>
            <a:off x="3491129" y="260440"/>
            <a:ext cx="5209741" cy="475940"/>
          </a:xfrm>
        </p:spPr>
        <p:txBody>
          <a:bodyPr/>
          <a:lstStyle/>
          <a:p>
            <a:r>
              <a:rPr lang="en-GB" sz="2400" b="1" dirty="0"/>
              <a:t>Nationwide data collection criteria</a:t>
            </a:r>
          </a:p>
        </p:txBody>
      </p:sp>
      <p:graphicFrame>
        <p:nvGraphicFramePr>
          <p:cNvPr id="5" name="Table 4">
            <a:extLst>
              <a:ext uri="{FF2B5EF4-FFF2-40B4-BE49-F238E27FC236}">
                <a16:creationId xmlns:a16="http://schemas.microsoft.com/office/drawing/2014/main" xmlns="" id="{AD12404C-3C03-4021-8687-FF1E0B0B95F7}"/>
              </a:ext>
            </a:extLst>
          </p:cNvPr>
          <p:cNvGraphicFramePr>
            <a:graphicFrameLocks noGrp="1"/>
          </p:cNvGraphicFramePr>
          <p:nvPr/>
        </p:nvGraphicFramePr>
        <p:xfrm>
          <a:off x="1711570" y="1078523"/>
          <a:ext cx="8956431" cy="5238452"/>
        </p:xfrm>
        <a:graphic>
          <a:graphicData uri="http://schemas.openxmlformats.org/drawingml/2006/table">
            <a:tbl>
              <a:tblPr firstRow="1" firstCol="1" bandRow="1">
                <a:tableStyleId>{F5AB1C69-6EDB-4FF4-983F-18BD219EF322}</a:tableStyleId>
              </a:tblPr>
              <a:tblGrid>
                <a:gridCol w="2007357">
                  <a:extLst>
                    <a:ext uri="{9D8B030D-6E8A-4147-A177-3AD203B41FA5}">
                      <a16:colId xmlns:a16="http://schemas.microsoft.com/office/drawing/2014/main" xmlns="" val="743710096"/>
                    </a:ext>
                  </a:extLst>
                </a:gridCol>
                <a:gridCol w="3240298">
                  <a:extLst>
                    <a:ext uri="{9D8B030D-6E8A-4147-A177-3AD203B41FA5}">
                      <a16:colId xmlns:a16="http://schemas.microsoft.com/office/drawing/2014/main" xmlns="" val="1916266396"/>
                    </a:ext>
                  </a:extLst>
                </a:gridCol>
                <a:gridCol w="3708776">
                  <a:extLst>
                    <a:ext uri="{9D8B030D-6E8A-4147-A177-3AD203B41FA5}">
                      <a16:colId xmlns:a16="http://schemas.microsoft.com/office/drawing/2014/main" xmlns="" val="1001922751"/>
                    </a:ext>
                  </a:extLst>
                </a:gridCol>
              </a:tblGrid>
              <a:tr h="318490">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Item</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Phase 5 – 20/21</a:t>
                      </a:r>
                    </a:p>
                  </a:txBody>
                  <a:tcPr marL="52314" marR="52314" marT="0" marB="0">
                    <a:solidFill>
                      <a:schemeClr val="accent1">
                        <a:lumMod val="75000"/>
                      </a:schemeClr>
                    </a:solidFill>
                  </a:tcPr>
                </a:tc>
                <a:tc>
                  <a:txBody>
                    <a:bodyPr/>
                    <a:lstStyle/>
                    <a:p>
                      <a:pPr algn="l">
                        <a:lnSpc>
                          <a:spcPct val="115000"/>
                        </a:lnSpc>
                        <a:spcAft>
                          <a:spcPts val="0"/>
                        </a:spcAft>
                      </a:pPr>
                      <a:r>
                        <a:rPr lang="en-GB" sz="1800" dirty="0">
                          <a:effectLst/>
                          <a:latin typeface="Arial" panose="020B0604020202020204" pitchFamily="34" charset="0"/>
                          <a:cs typeface="Arial" panose="020B0604020202020204" pitchFamily="34" charset="0"/>
                        </a:rPr>
                        <a:t>Phase 6 – 21/22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rgbClr val="0070C0"/>
                    </a:solidFill>
                  </a:tcPr>
                </a:tc>
                <a:extLst>
                  <a:ext uri="{0D108BD9-81ED-4DB2-BD59-A6C34878D82A}">
                    <a16:rowId xmlns:a16="http://schemas.microsoft.com/office/drawing/2014/main" xmlns="" val="799000734"/>
                  </a:ext>
                </a:extLst>
              </a:tr>
              <a:tr h="245866">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Cancers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Breast, prostate and colorectal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solidFill>
                            <a:srgbClr val="FF0000"/>
                          </a:solidFill>
                          <a:effectLst/>
                          <a:latin typeface="Arial" panose="020B0604020202020204" pitchFamily="34" charset="0"/>
                          <a:cs typeface="Arial" panose="020B0604020202020204" pitchFamily="34" charset="0"/>
                        </a:rPr>
                        <a:t>All</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868372017"/>
                  </a:ext>
                </a:extLst>
              </a:tr>
              <a:tr h="245866">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Invites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71,175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solidFill>
                            <a:srgbClr val="FF0000"/>
                          </a:solidFill>
                          <a:effectLst/>
                          <a:latin typeface="Arial" panose="020B0604020202020204" pitchFamily="34" charset="0"/>
                          <a:cs typeface="Arial" panose="020B0604020202020204" pitchFamily="34" charset="0"/>
                        </a:rPr>
                        <a:t>237,000 rising to 249,500</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2099519758"/>
                  </a:ext>
                </a:extLst>
              </a:tr>
              <a:tr h="311124">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Instruments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EORTC QLQ C-30 ; EQ-5D 5L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EORTC QLQ C-30 ; EQ-5D 5L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3987685836"/>
                  </a:ext>
                </a:extLst>
              </a:tr>
              <a:tr h="315541">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Coverage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Census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Census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514727332"/>
                  </a:ext>
                </a:extLst>
              </a:tr>
              <a:tr h="245866">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Age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a:effectLst/>
                          <a:latin typeface="Arial" panose="020B0604020202020204" pitchFamily="34" charset="0"/>
                          <a:cs typeface="Arial" panose="020B0604020202020204" pitchFamily="34" charset="0"/>
                        </a:rPr>
                        <a:t>Adults only (&gt;16 years)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Adults only (&gt;16 years)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2004044764"/>
                  </a:ext>
                </a:extLst>
              </a:tr>
              <a:tr h="343441">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Timing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marL="0" lvl="0" indent="0" algn="l">
                        <a:lnSpc>
                          <a:spcPct val="115000"/>
                        </a:lnSpc>
                        <a:spcAft>
                          <a:spcPts val="0"/>
                        </a:spcAft>
                        <a:buFont typeface="Arial" panose="020B0604020202020204" pitchFamily="34" charset="0"/>
                        <a:buNone/>
                      </a:pPr>
                      <a:r>
                        <a:rPr lang="en-GB" sz="1600" dirty="0">
                          <a:effectLst/>
                          <a:latin typeface="Arial" panose="020B0604020202020204" pitchFamily="34" charset="0"/>
                          <a:cs typeface="Arial" panose="020B0604020202020204" pitchFamily="34" charset="0"/>
                        </a:rPr>
                        <a:t>18 months post-diagnosis </a:t>
                      </a:r>
                    </a:p>
                  </a:txBody>
                  <a:tcPr marL="52314" marR="52314" marT="0" marB="0"/>
                </a:tc>
                <a:tc>
                  <a:txBody>
                    <a:bodyPr/>
                    <a:lstStyle/>
                    <a:p>
                      <a:pPr marL="0" lvl="0" indent="0" algn="l">
                        <a:lnSpc>
                          <a:spcPct val="115000"/>
                        </a:lnSpc>
                        <a:spcAft>
                          <a:spcPts val="0"/>
                        </a:spcAft>
                        <a:buFont typeface="Arial" panose="020B0604020202020204" pitchFamily="34" charset="0"/>
                        <a:buNone/>
                      </a:pPr>
                      <a:r>
                        <a:rPr lang="en-GB" sz="1600" dirty="0">
                          <a:effectLst/>
                          <a:latin typeface="Arial" panose="020B0604020202020204" pitchFamily="34" charset="0"/>
                          <a:cs typeface="Arial" panose="020B0604020202020204" pitchFamily="34" charset="0"/>
                        </a:rPr>
                        <a:t>18 months post-diagnosis </a:t>
                      </a:r>
                    </a:p>
                  </a:txBody>
                  <a:tcPr marL="52314" marR="52314" marT="0" marB="0"/>
                </a:tc>
                <a:extLst>
                  <a:ext uri="{0D108BD9-81ED-4DB2-BD59-A6C34878D82A}">
                    <a16:rowId xmlns:a16="http://schemas.microsoft.com/office/drawing/2014/main" xmlns="" val="1446287049"/>
                  </a:ext>
                </a:extLst>
              </a:tr>
              <a:tr h="315541">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Assessment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Single survey point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Single survey point</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1725333402"/>
                  </a:ext>
                </a:extLst>
              </a:tr>
              <a:tr h="514614">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Mode of completion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Initial ‘electronic’ invite followed by a ‘paper’ reminder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Initial ‘electronic’ invite followed by a ‘paper’ reminder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1369546875"/>
                  </a:ext>
                </a:extLst>
              </a:tr>
              <a:tr h="315541">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Patient reminders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Two weeks after initial invite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Two weeks after initial invite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307561703"/>
                  </a:ext>
                </a:extLst>
              </a:tr>
              <a:tr h="494127">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Geographic coverage</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All England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All England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1049818821"/>
                  </a:ext>
                </a:extLst>
              </a:tr>
              <a:tr h="514614">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Patient feedback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Development and testing</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solidFill>
                            <a:srgbClr val="FF0000"/>
                          </a:solidFill>
                          <a:effectLst/>
                          <a:latin typeface="Arial" panose="020B0604020202020204" pitchFamily="34" charset="0"/>
                          <a:cs typeface="Arial" panose="020B0604020202020204" pitchFamily="34" charset="0"/>
                        </a:rPr>
                        <a:t>Fully implemented patient summary</a:t>
                      </a:r>
                      <a:endPar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3899344537"/>
                  </a:ext>
                </a:extLst>
              </a:tr>
              <a:tr h="621669">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Equality of access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solidFill>
                      <a:schemeClr val="accent1">
                        <a:lumMod val="75000"/>
                      </a:schemeClr>
                    </a:solidFill>
                  </a:tcPr>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Provide telephone/online support; translated and easy read information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tc>
                  <a:txBody>
                    <a:bodyPr/>
                    <a:lstStyle/>
                    <a:p>
                      <a:pPr algn="l">
                        <a:lnSpc>
                          <a:spcPct val="115000"/>
                        </a:lnSpc>
                        <a:spcAft>
                          <a:spcPts val="0"/>
                        </a:spcAft>
                      </a:pPr>
                      <a:r>
                        <a:rPr lang="en-GB" sz="1600" dirty="0">
                          <a:effectLst/>
                          <a:latin typeface="Arial" panose="020B0604020202020204" pitchFamily="34" charset="0"/>
                          <a:cs typeface="Arial" panose="020B0604020202020204" pitchFamily="34" charset="0"/>
                        </a:rPr>
                        <a:t>Provide telephone/online support; translated and easy read information</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52314" marR="52314" marT="0" marB="0"/>
                </a:tc>
                <a:extLst>
                  <a:ext uri="{0D108BD9-81ED-4DB2-BD59-A6C34878D82A}">
                    <a16:rowId xmlns:a16="http://schemas.microsoft.com/office/drawing/2014/main" xmlns="" val="2196374305"/>
                  </a:ext>
                </a:extLst>
              </a:tr>
            </a:tbl>
          </a:graphicData>
        </a:graphic>
      </p:graphicFrame>
      <p:pic>
        <p:nvPicPr>
          <p:cNvPr id="6" name="Picture 2">
            <a:extLst>
              <a:ext uri="{FF2B5EF4-FFF2-40B4-BE49-F238E27FC236}">
                <a16:creationId xmlns:a16="http://schemas.microsoft.com/office/drawing/2014/main" xmlns="" id="{9CC2640C-2593-4E5A-B5D0-AC74C25BA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6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CD7E57-79DF-47BB-A264-BA5721FBD4CD}"/>
              </a:ext>
            </a:extLst>
          </p:cNvPr>
          <p:cNvSpPr>
            <a:spLocks noGrp="1"/>
          </p:cNvSpPr>
          <p:nvPr>
            <p:ph type="title"/>
          </p:nvPr>
        </p:nvSpPr>
        <p:spPr>
          <a:xfrm>
            <a:off x="4177282" y="228722"/>
            <a:ext cx="4374224" cy="611649"/>
          </a:xfrm>
        </p:spPr>
        <p:txBody>
          <a:bodyPr/>
          <a:lstStyle/>
          <a:p>
            <a:r>
              <a:rPr lang="en-GB" b="1" dirty="0"/>
              <a:t>Centralised system</a:t>
            </a:r>
          </a:p>
        </p:txBody>
      </p:sp>
      <p:sp>
        <p:nvSpPr>
          <p:cNvPr id="6" name="Rectangle 5">
            <a:extLst>
              <a:ext uri="{FF2B5EF4-FFF2-40B4-BE49-F238E27FC236}">
                <a16:creationId xmlns:a16="http://schemas.microsoft.com/office/drawing/2014/main" xmlns="" id="{E2993B52-C361-4697-9D14-712A741669C5}"/>
              </a:ext>
            </a:extLst>
          </p:cNvPr>
          <p:cNvSpPr/>
          <p:nvPr/>
        </p:nvSpPr>
        <p:spPr>
          <a:xfrm>
            <a:off x="2386815" y="1293833"/>
            <a:ext cx="8176277" cy="1845556"/>
          </a:xfrm>
          <a:prstGeom prst="rect">
            <a:avLst/>
          </a:prstGeom>
          <a:solidFill>
            <a:srgbClr val="F9E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7DBB1517-51DB-455C-9C33-42687D036511}"/>
              </a:ext>
            </a:extLst>
          </p:cNvPr>
          <p:cNvSpPr/>
          <p:nvPr/>
        </p:nvSpPr>
        <p:spPr>
          <a:xfrm>
            <a:off x="2372967" y="3124736"/>
            <a:ext cx="8161410" cy="2586729"/>
          </a:xfrm>
          <a:prstGeom prst="rect">
            <a:avLst/>
          </a:prstGeom>
          <a:solidFill>
            <a:srgbClr val="E5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EE426DD3-0D4C-4750-8E36-DFCB890D8B44}"/>
              </a:ext>
            </a:extLst>
          </p:cNvPr>
          <p:cNvSpPr/>
          <p:nvPr/>
        </p:nvSpPr>
        <p:spPr>
          <a:xfrm>
            <a:off x="2372972" y="5751827"/>
            <a:ext cx="8161407" cy="995126"/>
          </a:xfrm>
          <a:prstGeom prst="rect">
            <a:avLst/>
          </a:prstGeom>
          <a:solidFill>
            <a:srgbClr val="FFF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2AB90DE-BE64-43BF-8CB3-F2A44329340F}"/>
              </a:ext>
            </a:extLst>
          </p:cNvPr>
          <p:cNvSpPr txBox="1"/>
          <p:nvPr/>
        </p:nvSpPr>
        <p:spPr>
          <a:xfrm>
            <a:off x="1555055" y="1232781"/>
            <a:ext cx="677108" cy="1518877"/>
          </a:xfrm>
          <a:prstGeom prst="rect">
            <a:avLst/>
          </a:prstGeom>
          <a:noFill/>
        </p:spPr>
        <p:txBody>
          <a:bodyPr vert="vert270" wrap="square" rtlCol="0">
            <a:spAutoFit/>
          </a:bodyPr>
          <a:lstStyle/>
          <a:p>
            <a:pPr algn="ctr">
              <a:defRPr/>
            </a:pPr>
            <a:r>
              <a:rPr lang="en-GB" sz="1600" dirty="0">
                <a:solidFill>
                  <a:srgbClr val="231F20"/>
                </a:solidFill>
                <a:latin typeface="Arial" panose="020B0604020202020204" pitchFamily="34" charset="0"/>
                <a:cs typeface="Arial" panose="020B0604020202020204" pitchFamily="34" charset="0"/>
              </a:rPr>
              <a:t>PHE </a:t>
            </a:r>
          </a:p>
          <a:p>
            <a:pPr algn="ctr">
              <a:defRPr/>
            </a:pPr>
            <a:r>
              <a:rPr lang="en-GB" sz="1600" dirty="0">
                <a:solidFill>
                  <a:srgbClr val="231F20"/>
                </a:solidFill>
                <a:latin typeface="Arial" panose="020B0604020202020204" pitchFamily="34" charset="0"/>
                <a:cs typeface="Arial" panose="020B0604020202020204" pitchFamily="34" charset="0"/>
              </a:rPr>
              <a:t>(data controller)</a:t>
            </a:r>
          </a:p>
        </p:txBody>
      </p:sp>
      <p:sp>
        <p:nvSpPr>
          <p:cNvPr id="10" name="TextBox 9">
            <a:extLst>
              <a:ext uri="{FF2B5EF4-FFF2-40B4-BE49-F238E27FC236}">
                <a16:creationId xmlns:a16="http://schemas.microsoft.com/office/drawing/2014/main" xmlns="" id="{892AFD99-4C9C-455A-9E02-BC4DFEB29743}"/>
              </a:ext>
            </a:extLst>
          </p:cNvPr>
          <p:cNvSpPr txBox="1"/>
          <p:nvPr/>
        </p:nvSpPr>
        <p:spPr>
          <a:xfrm>
            <a:off x="1616144" y="3539971"/>
            <a:ext cx="677108" cy="1589997"/>
          </a:xfrm>
          <a:prstGeom prst="rect">
            <a:avLst/>
          </a:prstGeom>
          <a:noFill/>
        </p:spPr>
        <p:txBody>
          <a:bodyPr vert="vert270" wrap="square" rtlCol="0">
            <a:spAutoFit/>
          </a:bodyPr>
          <a:lstStyle/>
          <a:p>
            <a:pPr algn="ctr">
              <a:defRPr/>
            </a:pPr>
            <a:r>
              <a:rPr lang="en-GB" sz="1600" dirty="0">
                <a:solidFill>
                  <a:srgbClr val="231F20"/>
                </a:solidFill>
                <a:latin typeface="Arial" panose="020B0604020202020204" pitchFamily="34" charset="0"/>
                <a:cs typeface="Arial" panose="020B0604020202020204" pitchFamily="34" charset="0"/>
              </a:rPr>
              <a:t>Quality Health </a:t>
            </a:r>
          </a:p>
          <a:p>
            <a:pPr algn="ctr">
              <a:defRPr/>
            </a:pPr>
            <a:r>
              <a:rPr lang="en-GB" sz="1600" dirty="0">
                <a:solidFill>
                  <a:srgbClr val="231F20"/>
                </a:solidFill>
                <a:latin typeface="Arial" panose="020B0604020202020204" pitchFamily="34" charset="0"/>
                <a:cs typeface="Arial" panose="020B0604020202020204" pitchFamily="34" charset="0"/>
              </a:rPr>
              <a:t>(data processor)</a:t>
            </a:r>
          </a:p>
        </p:txBody>
      </p:sp>
      <p:cxnSp>
        <p:nvCxnSpPr>
          <p:cNvPr id="11" name="Straight Connector 10">
            <a:extLst>
              <a:ext uri="{FF2B5EF4-FFF2-40B4-BE49-F238E27FC236}">
                <a16:creationId xmlns:a16="http://schemas.microsoft.com/office/drawing/2014/main" xmlns="" id="{8B03CA51-80D4-4F04-A22F-8525D89DFDE7}"/>
              </a:ext>
            </a:extLst>
          </p:cNvPr>
          <p:cNvCxnSpPr>
            <a:cxnSpLocks/>
          </p:cNvCxnSpPr>
          <p:nvPr/>
        </p:nvCxnSpPr>
        <p:spPr>
          <a:xfrm flipV="1">
            <a:off x="1916095" y="3118723"/>
            <a:ext cx="8681901" cy="6013"/>
          </a:xfrm>
          <a:prstGeom prst="line">
            <a:avLst/>
          </a:prstGeom>
          <a:ln w="57150">
            <a:solidFill>
              <a:srgbClr val="768692"/>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2E2F7E6-7331-427C-875F-0006A9410AB1}"/>
              </a:ext>
            </a:extLst>
          </p:cNvPr>
          <p:cNvCxnSpPr>
            <a:cxnSpLocks/>
          </p:cNvCxnSpPr>
          <p:nvPr/>
        </p:nvCxnSpPr>
        <p:spPr>
          <a:xfrm flipV="1">
            <a:off x="1916095" y="5708881"/>
            <a:ext cx="8653373" cy="20122"/>
          </a:xfrm>
          <a:prstGeom prst="line">
            <a:avLst/>
          </a:prstGeom>
          <a:ln w="57150">
            <a:solidFill>
              <a:srgbClr val="768692"/>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02D2B4E5-E2CE-47D6-BA59-E6CBC33FD8F9}"/>
              </a:ext>
            </a:extLst>
          </p:cNvPr>
          <p:cNvSpPr txBox="1"/>
          <p:nvPr/>
        </p:nvSpPr>
        <p:spPr>
          <a:xfrm rot="5400000">
            <a:off x="9848258" y="2567423"/>
            <a:ext cx="738664" cy="796395"/>
          </a:xfrm>
          <a:prstGeom prst="rect">
            <a:avLst/>
          </a:prstGeom>
          <a:noFill/>
        </p:spPr>
        <p:txBody>
          <a:bodyPr vert="vert270" wrap="square" rtlCol="0">
            <a:spAutoFit/>
          </a:bodyPr>
          <a:lstStyle/>
          <a:p>
            <a:pPr algn="r">
              <a:defRPr/>
            </a:pPr>
            <a:r>
              <a:rPr lang="en-GB" sz="1200" i="1" dirty="0">
                <a:solidFill>
                  <a:srgbClr val="FFFFFF">
                    <a:lumMod val="50000"/>
                  </a:srgbClr>
                </a:solidFill>
                <a:latin typeface="Arial" panose="020B0604020202020204" pitchFamily="34" charset="0"/>
                <a:cs typeface="Arial" panose="020B0604020202020204" pitchFamily="34" charset="0"/>
              </a:rPr>
              <a:t>Data boundary</a:t>
            </a:r>
          </a:p>
        </p:txBody>
      </p:sp>
      <p:sp>
        <p:nvSpPr>
          <p:cNvPr id="14" name="TextBox 13">
            <a:extLst>
              <a:ext uri="{FF2B5EF4-FFF2-40B4-BE49-F238E27FC236}">
                <a16:creationId xmlns:a16="http://schemas.microsoft.com/office/drawing/2014/main" xmlns="" id="{C221E446-4222-48C8-85C1-1BB3CD9AF83E}"/>
              </a:ext>
            </a:extLst>
          </p:cNvPr>
          <p:cNvSpPr txBox="1"/>
          <p:nvPr/>
        </p:nvSpPr>
        <p:spPr>
          <a:xfrm>
            <a:off x="2950419" y="1356359"/>
            <a:ext cx="1426475" cy="523220"/>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Eligible patients  identified</a:t>
            </a:r>
          </a:p>
        </p:txBody>
      </p:sp>
      <p:sp>
        <p:nvSpPr>
          <p:cNvPr id="15" name="TextBox 14">
            <a:extLst>
              <a:ext uri="{FF2B5EF4-FFF2-40B4-BE49-F238E27FC236}">
                <a16:creationId xmlns:a16="http://schemas.microsoft.com/office/drawing/2014/main" xmlns="" id="{8D54EF9C-853C-49B9-96D1-17AC9728D2B2}"/>
              </a:ext>
            </a:extLst>
          </p:cNvPr>
          <p:cNvSpPr txBox="1"/>
          <p:nvPr/>
        </p:nvSpPr>
        <p:spPr>
          <a:xfrm>
            <a:off x="3022304" y="2132444"/>
            <a:ext cx="1282703" cy="738664"/>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Patient list sending to Supplier</a:t>
            </a:r>
          </a:p>
        </p:txBody>
      </p:sp>
      <p:sp>
        <p:nvSpPr>
          <p:cNvPr id="16" name="TextBox 15">
            <a:extLst>
              <a:ext uri="{FF2B5EF4-FFF2-40B4-BE49-F238E27FC236}">
                <a16:creationId xmlns:a16="http://schemas.microsoft.com/office/drawing/2014/main" xmlns="" id="{D4BE7109-2D01-4BB4-87A0-3546C11230DC}"/>
              </a:ext>
            </a:extLst>
          </p:cNvPr>
          <p:cNvSpPr txBox="1"/>
          <p:nvPr/>
        </p:nvSpPr>
        <p:spPr>
          <a:xfrm>
            <a:off x="2453114" y="4048766"/>
            <a:ext cx="994611" cy="738664"/>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Patient list checked</a:t>
            </a:r>
          </a:p>
        </p:txBody>
      </p:sp>
      <p:sp>
        <p:nvSpPr>
          <p:cNvPr id="17" name="TextBox 16">
            <a:extLst>
              <a:ext uri="{FF2B5EF4-FFF2-40B4-BE49-F238E27FC236}">
                <a16:creationId xmlns:a16="http://schemas.microsoft.com/office/drawing/2014/main" xmlns="" id="{4F56D968-16E5-4E24-9B60-04239380AEC8}"/>
              </a:ext>
            </a:extLst>
          </p:cNvPr>
          <p:cNvSpPr txBox="1"/>
          <p:nvPr/>
        </p:nvSpPr>
        <p:spPr>
          <a:xfrm>
            <a:off x="3610546" y="3715757"/>
            <a:ext cx="1133473" cy="1384995"/>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Patients sent letter with electronic survey invite</a:t>
            </a:r>
          </a:p>
        </p:txBody>
      </p:sp>
      <p:sp>
        <p:nvSpPr>
          <p:cNvPr id="18" name="TextBox 17">
            <a:extLst>
              <a:ext uri="{FF2B5EF4-FFF2-40B4-BE49-F238E27FC236}">
                <a16:creationId xmlns:a16="http://schemas.microsoft.com/office/drawing/2014/main" xmlns="" id="{94C14963-1CF5-4929-A5DF-AEFD718F2F04}"/>
              </a:ext>
            </a:extLst>
          </p:cNvPr>
          <p:cNvSpPr txBox="1"/>
          <p:nvPr/>
        </p:nvSpPr>
        <p:spPr>
          <a:xfrm>
            <a:off x="5087474" y="3523137"/>
            <a:ext cx="1072551" cy="738664"/>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Patient responses received</a:t>
            </a:r>
          </a:p>
        </p:txBody>
      </p:sp>
      <p:sp>
        <p:nvSpPr>
          <p:cNvPr id="19" name="TextBox 18">
            <a:extLst>
              <a:ext uri="{FF2B5EF4-FFF2-40B4-BE49-F238E27FC236}">
                <a16:creationId xmlns:a16="http://schemas.microsoft.com/office/drawing/2014/main" xmlns="" id="{329BF7B2-2904-48F9-AC5D-88AE02C870D9}"/>
              </a:ext>
            </a:extLst>
          </p:cNvPr>
          <p:cNvSpPr txBox="1"/>
          <p:nvPr/>
        </p:nvSpPr>
        <p:spPr>
          <a:xfrm>
            <a:off x="5097912" y="4652914"/>
            <a:ext cx="1066918" cy="954107"/>
          </a:xfrm>
          <a:prstGeom prst="rect">
            <a:avLst/>
          </a:prstGeom>
          <a:noFill/>
          <a:ln>
            <a:solidFill>
              <a:schemeClr val="tx1"/>
            </a:solidFill>
            <a:prstDash val="dash"/>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Reminders (paper survey) sent</a:t>
            </a:r>
          </a:p>
        </p:txBody>
      </p:sp>
      <p:sp>
        <p:nvSpPr>
          <p:cNvPr id="20" name="TextBox 19">
            <a:extLst>
              <a:ext uri="{FF2B5EF4-FFF2-40B4-BE49-F238E27FC236}">
                <a16:creationId xmlns:a16="http://schemas.microsoft.com/office/drawing/2014/main" xmlns="" id="{1874AE49-FB6C-40C7-A2E3-942BAF70EF5E}"/>
              </a:ext>
            </a:extLst>
          </p:cNvPr>
          <p:cNvSpPr txBox="1"/>
          <p:nvPr/>
        </p:nvSpPr>
        <p:spPr>
          <a:xfrm>
            <a:off x="6397716" y="4864342"/>
            <a:ext cx="1071246" cy="525650"/>
          </a:xfrm>
          <a:prstGeom prst="rect">
            <a:avLst/>
          </a:prstGeom>
          <a:noFill/>
          <a:ln>
            <a:solidFill>
              <a:schemeClr val="tx1"/>
            </a:solidFill>
            <a:prstDash val="dash"/>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Data inputting</a:t>
            </a:r>
          </a:p>
        </p:txBody>
      </p:sp>
      <p:sp>
        <p:nvSpPr>
          <p:cNvPr id="21" name="TextBox 20">
            <a:extLst>
              <a:ext uri="{FF2B5EF4-FFF2-40B4-BE49-F238E27FC236}">
                <a16:creationId xmlns:a16="http://schemas.microsoft.com/office/drawing/2014/main" xmlns="" id="{5A822089-8D21-4C7B-B3CD-E605623E09C3}"/>
              </a:ext>
            </a:extLst>
          </p:cNvPr>
          <p:cNvSpPr txBox="1"/>
          <p:nvPr/>
        </p:nvSpPr>
        <p:spPr>
          <a:xfrm>
            <a:off x="6291656" y="3523137"/>
            <a:ext cx="1283369" cy="738664"/>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Data cleaning and quality assurance</a:t>
            </a:r>
          </a:p>
        </p:txBody>
      </p:sp>
      <p:sp>
        <p:nvSpPr>
          <p:cNvPr id="22" name="TextBox 21">
            <a:extLst>
              <a:ext uri="{FF2B5EF4-FFF2-40B4-BE49-F238E27FC236}">
                <a16:creationId xmlns:a16="http://schemas.microsoft.com/office/drawing/2014/main" xmlns="" id="{A5D10069-08A2-4216-AF7D-18B893447D65}"/>
              </a:ext>
            </a:extLst>
          </p:cNvPr>
          <p:cNvSpPr txBox="1"/>
          <p:nvPr/>
        </p:nvSpPr>
        <p:spPr>
          <a:xfrm>
            <a:off x="7918011" y="3215617"/>
            <a:ext cx="926868" cy="738664"/>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Data sending to PHE</a:t>
            </a:r>
          </a:p>
        </p:txBody>
      </p:sp>
      <p:cxnSp>
        <p:nvCxnSpPr>
          <p:cNvPr id="23" name="Straight Arrow Connector 22">
            <a:extLst>
              <a:ext uri="{FF2B5EF4-FFF2-40B4-BE49-F238E27FC236}">
                <a16:creationId xmlns:a16="http://schemas.microsoft.com/office/drawing/2014/main" xmlns="" id="{2CEBAB61-2ABF-4D31-B34A-BA2A4F5BBEF2}"/>
              </a:ext>
            </a:extLst>
          </p:cNvPr>
          <p:cNvCxnSpPr>
            <a:cxnSpLocks/>
            <a:stCxn id="14" idx="2"/>
            <a:endCxn id="15" idx="0"/>
          </p:cNvCxnSpPr>
          <p:nvPr/>
        </p:nvCxnSpPr>
        <p:spPr>
          <a:xfrm flipH="1">
            <a:off x="3663656" y="1879581"/>
            <a:ext cx="1" cy="2528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594A828-A98E-43C0-B1F8-B1657F3372CC}"/>
              </a:ext>
            </a:extLst>
          </p:cNvPr>
          <p:cNvCxnSpPr>
            <a:cxnSpLocks/>
            <a:stCxn id="15" idx="2"/>
            <a:endCxn id="16" idx="0"/>
          </p:cNvCxnSpPr>
          <p:nvPr/>
        </p:nvCxnSpPr>
        <p:spPr>
          <a:xfrm flipH="1">
            <a:off x="2950418" y="2871108"/>
            <a:ext cx="713236" cy="1177658"/>
          </a:xfrm>
          <a:prstGeom prst="straightConnector1">
            <a:avLst/>
          </a:prstGeom>
          <a:ln w="38100">
            <a:solidFill>
              <a:srgbClr val="00A4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3EA7F52-B130-44AB-B8CB-71145DFE3450}"/>
              </a:ext>
            </a:extLst>
          </p:cNvPr>
          <p:cNvCxnSpPr>
            <a:cxnSpLocks/>
            <a:stCxn id="16" idx="3"/>
            <a:endCxn id="17" idx="1"/>
          </p:cNvCxnSpPr>
          <p:nvPr/>
        </p:nvCxnSpPr>
        <p:spPr>
          <a:xfrm flipV="1">
            <a:off x="3447725" y="4408255"/>
            <a:ext cx="162821" cy="98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AF5A94A-D9EF-4059-96D1-46CB05BC307D}"/>
              </a:ext>
            </a:extLst>
          </p:cNvPr>
          <p:cNvCxnSpPr>
            <a:cxnSpLocks/>
            <a:stCxn id="17" idx="3"/>
            <a:endCxn id="18" idx="1"/>
          </p:cNvCxnSpPr>
          <p:nvPr/>
        </p:nvCxnSpPr>
        <p:spPr>
          <a:xfrm flipV="1">
            <a:off x="4744019" y="3892469"/>
            <a:ext cx="343455" cy="5157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73CBAA5-B15C-49A4-9EF6-68E1289048B4}"/>
              </a:ext>
            </a:extLst>
          </p:cNvPr>
          <p:cNvCxnSpPr>
            <a:cxnSpLocks/>
            <a:stCxn id="17" idx="3"/>
            <a:endCxn id="19" idx="1"/>
          </p:cNvCxnSpPr>
          <p:nvPr/>
        </p:nvCxnSpPr>
        <p:spPr>
          <a:xfrm>
            <a:off x="4744019" y="4408255"/>
            <a:ext cx="353895" cy="721713"/>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5AC5F66-4DE9-4BAF-B612-98E3D5243A1C}"/>
              </a:ext>
            </a:extLst>
          </p:cNvPr>
          <p:cNvCxnSpPr>
            <a:cxnSpLocks/>
            <a:stCxn id="18" idx="3"/>
            <a:endCxn id="21" idx="1"/>
          </p:cNvCxnSpPr>
          <p:nvPr/>
        </p:nvCxnSpPr>
        <p:spPr>
          <a:xfrm>
            <a:off x="6160025" y="3892469"/>
            <a:ext cx="1316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3904B9E9-AF36-42AB-A333-DC48737D1F7C}"/>
              </a:ext>
            </a:extLst>
          </p:cNvPr>
          <p:cNvCxnSpPr>
            <a:cxnSpLocks/>
            <a:stCxn id="19" idx="3"/>
            <a:endCxn id="20" idx="1"/>
          </p:cNvCxnSpPr>
          <p:nvPr/>
        </p:nvCxnSpPr>
        <p:spPr>
          <a:xfrm flipV="1">
            <a:off x="6164830" y="5127169"/>
            <a:ext cx="232886" cy="2799"/>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1E07CF58-CC8D-4E9C-9030-F0B8FA5B34D1}"/>
              </a:ext>
            </a:extLst>
          </p:cNvPr>
          <p:cNvCxnSpPr>
            <a:cxnSpLocks/>
            <a:stCxn id="20" idx="0"/>
            <a:endCxn id="21" idx="2"/>
          </p:cNvCxnSpPr>
          <p:nvPr/>
        </p:nvCxnSpPr>
        <p:spPr>
          <a:xfrm flipV="1">
            <a:off x="6933339" y="4261803"/>
            <a:ext cx="0" cy="602541"/>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4E46617F-2A94-4CD8-AC1F-C9F603371001}"/>
              </a:ext>
            </a:extLst>
          </p:cNvPr>
          <p:cNvCxnSpPr>
            <a:cxnSpLocks/>
            <a:stCxn id="21" idx="3"/>
            <a:endCxn id="22" idx="1"/>
          </p:cNvCxnSpPr>
          <p:nvPr/>
        </p:nvCxnSpPr>
        <p:spPr>
          <a:xfrm flipV="1">
            <a:off x="7575023" y="3584949"/>
            <a:ext cx="342988" cy="307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4348DDC3-65C1-43DA-9BF1-D042BE347BB1}"/>
              </a:ext>
            </a:extLst>
          </p:cNvPr>
          <p:cNvSpPr txBox="1"/>
          <p:nvPr/>
        </p:nvSpPr>
        <p:spPr>
          <a:xfrm>
            <a:off x="7918011" y="1829069"/>
            <a:ext cx="926868" cy="954107"/>
          </a:xfrm>
          <a:prstGeom prst="rect">
            <a:avLst/>
          </a:prstGeom>
          <a:noFill/>
          <a:ln>
            <a:solidFill>
              <a:schemeClr val="tx1"/>
            </a:solidFill>
          </a:ln>
        </p:spPr>
        <p:txBody>
          <a:bodyPr wrap="square" rtlCol="0">
            <a:spAutoFit/>
          </a:bodyPr>
          <a:lstStyle/>
          <a:p>
            <a:pPr>
              <a:defRPr/>
            </a:pPr>
            <a:r>
              <a:rPr lang="en-GB" sz="1400" dirty="0">
                <a:solidFill>
                  <a:srgbClr val="231F20"/>
                </a:solidFill>
                <a:latin typeface="Arial" panose="020B0604020202020204" pitchFamily="34" charset="0"/>
                <a:cs typeface="Arial" panose="020B0604020202020204" pitchFamily="34" charset="0"/>
              </a:rPr>
              <a:t>Data stored in Cancer Registry</a:t>
            </a:r>
          </a:p>
        </p:txBody>
      </p:sp>
      <p:cxnSp>
        <p:nvCxnSpPr>
          <p:cNvPr id="33" name="Straight Arrow Connector 32">
            <a:extLst>
              <a:ext uri="{FF2B5EF4-FFF2-40B4-BE49-F238E27FC236}">
                <a16:creationId xmlns:a16="http://schemas.microsoft.com/office/drawing/2014/main" xmlns="" id="{B85DCD2D-0FC5-41F2-BD7D-041D864A1FD8}"/>
              </a:ext>
            </a:extLst>
          </p:cNvPr>
          <p:cNvCxnSpPr>
            <a:cxnSpLocks/>
            <a:stCxn id="22" idx="0"/>
            <a:endCxn id="32" idx="2"/>
          </p:cNvCxnSpPr>
          <p:nvPr/>
        </p:nvCxnSpPr>
        <p:spPr>
          <a:xfrm flipV="1">
            <a:off x="8381445" y="2783176"/>
            <a:ext cx="0" cy="432443"/>
          </a:xfrm>
          <a:prstGeom prst="straightConnector1">
            <a:avLst/>
          </a:prstGeom>
          <a:ln w="38100">
            <a:solidFill>
              <a:srgbClr val="00A499"/>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41B28CF5-56F7-469C-A6A3-6AD2B0744295}"/>
              </a:ext>
            </a:extLst>
          </p:cNvPr>
          <p:cNvSpPr txBox="1"/>
          <p:nvPr/>
        </p:nvSpPr>
        <p:spPr>
          <a:xfrm rot="5400000">
            <a:off x="9858166" y="5197034"/>
            <a:ext cx="738664" cy="751768"/>
          </a:xfrm>
          <a:prstGeom prst="rect">
            <a:avLst/>
          </a:prstGeom>
          <a:noFill/>
        </p:spPr>
        <p:txBody>
          <a:bodyPr vert="vert270" wrap="square" rtlCol="0">
            <a:spAutoFit/>
          </a:bodyPr>
          <a:lstStyle/>
          <a:p>
            <a:pPr algn="r">
              <a:defRPr/>
            </a:pPr>
            <a:r>
              <a:rPr lang="en-GB" sz="1200" i="1" dirty="0">
                <a:solidFill>
                  <a:srgbClr val="FFFFFF">
                    <a:lumMod val="50000"/>
                  </a:srgbClr>
                </a:solidFill>
                <a:latin typeface="Arial" panose="020B0604020202020204" pitchFamily="34" charset="0"/>
                <a:cs typeface="Arial" panose="020B0604020202020204" pitchFamily="34" charset="0"/>
              </a:rPr>
              <a:t>Data boundary</a:t>
            </a:r>
          </a:p>
        </p:txBody>
      </p:sp>
      <p:sp>
        <p:nvSpPr>
          <p:cNvPr id="35" name="TextBox 34">
            <a:extLst>
              <a:ext uri="{FF2B5EF4-FFF2-40B4-BE49-F238E27FC236}">
                <a16:creationId xmlns:a16="http://schemas.microsoft.com/office/drawing/2014/main" xmlns="" id="{D46DAC75-1380-416A-A16B-78399A2856B9}"/>
              </a:ext>
            </a:extLst>
          </p:cNvPr>
          <p:cNvSpPr txBox="1"/>
          <p:nvPr/>
        </p:nvSpPr>
        <p:spPr>
          <a:xfrm>
            <a:off x="7918012" y="4098044"/>
            <a:ext cx="1097476" cy="738664"/>
          </a:xfrm>
          <a:prstGeom prst="rect">
            <a:avLst/>
          </a:prstGeom>
          <a:noFill/>
          <a:ln>
            <a:solidFill>
              <a:srgbClr val="FF0000"/>
            </a:solidFill>
          </a:ln>
        </p:spPr>
        <p:txBody>
          <a:bodyPr wrap="square" rtlCol="0">
            <a:spAutoFit/>
          </a:bodyPr>
          <a:lstStyle/>
          <a:p>
            <a:pPr>
              <a:defRPr/>
            </a:pPr>
            <a:r>
              <a:rPr lang="en-GB" sz="1400" dirty="0">
                <a:solidFill>
                  <a:srgbClr val="FF0000"/>
                </a:solidFill>
                <a:latin typeface="Arial" panose="020B0604020202020204" pitchFamily="34" charset="0"/>
                <a:cs typeface="Arial" panose="020B0604020202020204" pitchFamily="34" charset="0"/>
              </a:rPr>
              <a:t>Produce patient summaries</a:t>
            </a:r>
          </a:p>
        </p:txBody>
      </p:sp>
      <p:cxnSp>
        <p:nvCxnSpPr>
          <p:cNvPr id="37" name="Straight Arrow Connector 36">
            <a:extLst>
              <a:ext uri="{FF2B5EF4-FFF2-40B4-BE49-F238E27FC236}">
                <a16:creationId xmlns:a16="http://schemas.microsoft.com/office/drawing/2014/main" xmlns="" id="{20154C92-06C1-4E8C-987B-3FCB23F68E0E}"/>
              </a:ext>
            </a:extLst>
          </p:cNvPr>
          <p:cNvCxnSpPr>
            <a:cxnSpLocks/>
            <a:stCxn id="21" idx="3"/>
            <a:endCxn id="35" idx="1"/>
          </p:cNvCxnSpPr>
          <p:nvPr/>
        </p:nvCxnSpPr>
        <p:spPr>
          <a:xfrm>
            <a:off x="7575025" y="3892471"/>
            <a:ext cx="342989" cy="574907"/>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87157523-0C7B-427D-B8CE-6A3144C44DEE}"/>
              </a:ext>
            </a:extLst>
          </p:cNvPr>
          <p:cNvCxnSpPr>
            <a:cxnSpLocks/>
          </p:cNvCxnSpPr>
          <p:nvPr/>
        </p:nvCxnSpPr>
        <p:spPr>
          <a:xfrm>
            <a:off x="8759356" y="4841968"/>
            <a:ext cx="9411" cy="1039619"/>
          </a:xfrm>
          <a:prstGeom prst="straightConnector1">
            <a:avLst/>
          </a:prstGeom>
          <a:ln w="38100">
            <a:solidFill>
              <a:srgbClr val="00A499"/>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73F59EDE-8FD1-4D23-8AAA-BC0D379A0C81}"/>
              </a:ext>
            </a:extLst>
          </p:cNvPr>
          <p:cNvSpPr txBox="1"/>
          <p:nvPr/>
        </p:nvSpPr>
        <p:spPr>
          <a:xfrm>
            <a:off x="7104630" y="5913074"/>
            <a:ext cx="2724243" cy="523220"/>
          </a:xfrm>
          <a:prstGeom prst="rect">
            <a:avLst/>
          </a:prstGeom>
          <a:noFill/>
          <a:ln>
            <a:solidFill>
              <a:srgbClr val="FF0000"/>
            </a:solidFill>
          </a:ln>
        </p:spPr>
        <p:txBody>
          <a:bodyPr wrap="square" rtlCol="0">
            <a:spAutoFit/>
          </a:bodyPr>
          <a:lstStyle/>
          <a:p>
            <a:pPr>
              <a:defRPr/>
            </a:pPr>
            <a:r>
              <a:rPr lang="en-GB" sz="1400" dirty="0">
                <a:solidFill>
                  <a:srgbClr val="FF0000"/>
                </a:solidFill>
                <a:latin typeface="Arial" panose="020B0604020202020204" pitchFamily="34" charset="0"/>
                <a:cs typeface="Arial" panose="020B0604020202020204" pitchFamily="34" charset="0"/>
              </a:rPr>
              <a:t>Summary report received by </a:t>
            </a:r>
          </a:p>
          <a:p>
            <a:pPr>
              <a:defRPr/>
            </a:pPr>
            <a:r>
              <a:rPr lang="en-GB" sz="1400" dirty="0">
                <a:solidFill>
                  <a:srgbClr val="FF0000"/>
                </a:solidFill>
                <a:latin typeface="Arial" panose="020B0604020202020204" pitchFamily="34" charset="0"/>
                <a:cs typeface="Arial" panose="020B0604020202020204" pitchFamily="34" charset="0"/>
              </a:rPr>
              <a:t>Patient </a:t>
            </a:r>
          </a:p>
        </p:txBody>
      </p:sp>
      <p:sp>
        <p:nvSpPr>
          <p:cNvPr id="41" name="Oval 40">
            <a:extLst>
              <a:ext uri="{FF2B5EF4-FFF2-40B4-BE49-F238E27FC236}">
                <a16:creationId xmlns:a16="http://schemas.microsoft.com/office/drawing/2014/main" xmlns="" id="{D8A6A81E-E6E3-4FE4-8642-94066328062D}"/>
              </a:ext>
            </a:extLst>
          </p:cNvPr>
          <p:cNvSpPr/>
          <p:nvPr/>
        </p:nvSpPr>
        <p:spPr>
          <a:xfrm>
            <a:off x="3078075" y="2935127"/>
            <a:ext cx="309597" cy="254870"/>
          </a:xfrm>
          <a:prstGeom prst="ellipse">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rgbClr val="FFFFFF"/>
                </a:solidFill>
                <a:latin typeface="Arial" panose="020B0604020202020204" pitchFamily="34" charset="0"/>
                <a:cs typeface="Arial" panose="020B0604020202020204" pitchFamily="34" charset="0"/>
              </a:rPr>
              <a:t>1</a:t>
            </a:r>
          </a:p>
        </p:txBody>
      </p:sp>
      <p:sp>
        <p:nvSpPr>
          <p:cNvPr id="42" name="Oval 41">
            <a:extLst>
              <a:ext uri="{FF2B5EF4-FFF2-40B4-BE49-F238E27FC236}">
                <a16:creationId xmlns:a16="http://schemas.microsoft.com/office/drawing/2014/main" xmlns="" id="{BA60B59C-AFE0-4D59-926F-088E958EE7D6}"/>
              </a:ext>
            </a:extLst>
          </p:cNvPr>
          <p:cNvSpPr/>
          <p:nvPr/>
        </p:nvSpPr>
        <p:spPr>
          <a:xfrm>
            <a:off x="7959963" y="2935127"/>
            <a:ext cx="309597" cy="254870"/>
          </a:xfrm>
          <a:prstGeom prst="ellipse">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rgbClr val="FFFFFF"/>
                </a:solidFill>
                <a:latin typeface="Arial" panose="020B0604020202020204" pitchFamily="34" charset="0"/>
                <a:cs typeface="Arial" panose="020B0604020202020204" pitchFamily="34" charset="0"/>
              </a:rPr>
              <a:t>2</a:t>
            </a:r>
          </a:p>
        </p:txBody>
      </p:sp>
      <p:sp>
        <p:nvSpPr>
          <p:cNvPr id="43" name="Oval 42">
            <a:extLst>
              <a:ext uri="{FF2B5EF4-FFF2-40B4-BE49-F238E27FC236}">
                <a16:creationId xmlns:a16="http://schemas.microsoft.com/office/drawing/2014/main" xmlns="" id="{701505A4-AAED-4C9B-94D9-4B3CED793C3E}"/>
              </a:ext>
            </a:extLst>
          </p:cNvPr>
          <p:cNvSpPr/>
          <p:nvPr/>
        </p:nvSpPr>
        <p:spPr>
          <a:xfrm>
            <a:off x="9225640" y="5594824"/>
            <a:ext cx="309597" cy="254870"/>
          </a:xfrm>
          <a:prstGeom prst="ellipse">
            <a:avLst/>
          </a:prstGeom>
          <a:solidFill>
            <a:srgbClr val="00A4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rgbClr val="FFFFFF"/>
                </a:solidFill>
                <a:latin typeface="Arial" panose="020B0604020202020204" pitchFamily="34" charset="0"/>
                <a:cs typeface="Arial" panose="020B0604020202020204" pitchFamily="34" charset="0"/>
              </a:rPr>
              <a:t>3</a:t>
            </a:r>
          </a:p>
        </p:txBody>
      </p:sp>
      <p:sp>
        <p:nvSpPr>
          <p:cNvPr id="44" name="TextBox 43">
            <a:extLst>
              <a:ext uri="{FF2B5EF4-FFF2-40B4-BE49-F238E27FC236}">
                <a16:creationId xmlns:a16="http://schemas.microsoft.com/office/drawing/2014/main" xmlns="" id="{F9FEBBEB-D620-41E5-A35C-DD512831BD12}"/>
              </a:ext>
            </a:extLst>
          </p:cNvPr>
          <p:cNvSpPr txBox="1"/>
          <p:nvPr/>
        </p:nvSpPr>
        <p:spPr>
          <a:xfrm>
            <a:off x="9047939" y="883870"/>
            <a:ext cx="2631233" cy="1169551"/>
          </a:xfrm>
          <a:prstGeom prst="rect">
            <a:avLst/>
          </a:prstGeom>
          <a:solidFill>
            <a:schemeClr val="bg1"/>
          </a:solidFill>
          <a:ln>
            <a:solidFill>
              <a:schemeClr val="tx1"/>
            </a:solidFill>
          </a:ln>
        </p:spPr>
        <p:txBody>
          <a:bodyPr wrap="square" rtlCol="0">
            <a:spAutoFit/>
          </a:bodyPr>
          <a:lstStyle/>
          <a:p>
            <a:pPr>
              <a:defRPr/>
            </a:pPr>
            <a:r>
              <a:rPr lang="en-GB" sz="1400" u="sng" dirty="0">
                <a:solidFill>
                  <a:srgbClr val="231F20"/>
                </a:solidFill>
                <a:latin typeface="Arial" panose="020B0604020202020204" pitchFamily="34" charset="0"/>
                <a:cs typeface="Arial" panose="020B0604020202020204" pitchFamily="34" charset="0"/>
              </a:rPr>
              <a:t>KEY</a:t>
            </a:r>
          </a:p>
          <a:p>
            <a:pPr>
              <a:defRPr/>
            </a:pPr>
            <a:r>
              <a:rPr lang="en-GB" sz="1400" dirty="0">
                <a:solidFill>
                  <a:srgbClr val="231F20"/>
                </a:solidFill>
                <a:latin typeface="Arial" panose="020B0604020202020204" pitchFamily="34" charset="0"/>
                <a:cs typeface="Arial" panose="020B0604020202020204" pitchFamily="34" charset="0"/>
              </a:rPr>
              <a:t>Year 1 </a:t>
            </a:r>
          </a:p>
          <a:p>
            <a:pPr>
              <a:defRPr/>
            </a:pPr>
            <a:r>
              <a:rPr lang="en-GB" sz="1400" dirty="0">
                <a:solidFill>
                  <a:srgbClr val="231F20"/>
                </a:solidFill>
                <a:latin typeface="Arial" panose="020B0604020202020204" pitchFamily="34" charset="0"/>
                <a:cs typeface="Arial" panose="020B0604020202020204" pitchFamily="34" charset="0"/>
              </a:rPr>
              <a:t>Year 1 dashed (non-response)</a:t>
            </a:r>
          </a:p>
          <a:p>
            <a:pPr>
              <a:defRPr/>
            </a:pPr>
            <a:r>
              <a:rPr lang="en-GB" sz="1400" dirty="0">
                <a:solidFill>
                  <a:srgbClr val="FF0000"/>
                </a:solidFill>
                <a:latin typeface="Arial" panose="020B0604020202020204" pitchFamily="34" charset="0"/>
                <a:cs typeface="Arial" panose="020B0604020202020204" pitchFamily="34" charset="0"/>
              </a:rPr>
              <a:t>Year 2</a:t>
            </a:r>
          </a:p>
          <a:p>
            <a:pPr>
              <a:defRPr/>
            </a:pPr>
            <a:r>
              <a:rPr lang="en-GB" sz="1400" dirty="0">
                <a:solidFill>
                  <a:srgbClr val="00A499"/>
                </a:solidFill>
                <a:latin typeface="Arial" panose="020B0604020202020204" pitchFamily="34" charset="0"/>
                <a:cs typeface="Arial" panose="020B0604020202020204" pitchFamily="34" charset="0"/>
              </a:rPr>
              <a:t>Data boundary sharing</a:t>
            </a:r>
          </a:p>
        </p:txBody>
      </p:sp>
      <p:sp>
        <p:nvSpPr>
          <p:cNvPr id="45" name="TextBox 44">
            <a:extLst>
              <a:ext uri="{FF2B5EF4-FFF2-40B4-BE49-F238E27FC236}">
                <a16:creationId xmlns:a16="http://schemas.microsoft.com/office/drawing/2014/main" xmlns="" id="{DA3400E8-FD70-4B8B-9D65-69BCDD3FDA70}"/>
              </a:ext>
            </a:extLst>
          </p:cNvPr>
          <p:cNvSpPr txBox="1"/>
          <p:nvPr/>
        </p:nvSpPr>
        <p:spPr>
          <a:xfrm>
            <a:off x="1801277" y="5818688"/>
            <a:ext cx="430887" cy="978459"/>
          </a:xfrm>
          <a:prstGeom prst="rect">
            <a:avLst/>
          </a:prstGeom>
          <a:solidFill>
            <a:schemeClr val="bg1"/>
          </a:solidFill>
        </p:spPr>
        <p:txBody>
          <a:bodyPr vert="vert270" wrap="square" rtlCol="0">
            <a:spAutoFit/>
          </a:bodyPr>
          <a:lstStyle/>
          <a:p>
            <a:pPr algn="ctr">
              <a:defRPr/>
            </a:pPr>
            <a:r>
              <a:rPr lang="en-GB" sz="1600" dirty="0">
                <a:solidFill>
                  <a:srgbClr val="231F20"/>
                </a:solidFill>
                <a:latin typeface="Arial" panose="020B0604020202020204" pitchFamily="34" charset="0"/>
                <a:cs typeface="Arial" panose="020B0604020202020204" pitchFamily="34" charset="0"/>
              </a:rPr>
              <a:t>Patients</a:t>
            </a:r>
          </a:p>
        </p:txBody>
      </p:sp>
      <p:pic>
        <p:nvPicPr>
          <p:cNvPr id="46" name="Picture 2">
            <a:extLst>
              <a:ext uri="{FF2B5EF4-FFF2-40B4-BE49-F238E27FC236}">
                <a16:creationId xmlns:a16="http://schemas.microsoft.com/office/drawing/2014/main" xmlns="" id="{8BC0D96C-7E1A-4709-9CDD-3B9EBBE55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90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3F96CCD-1DD4-4FA4-A624-2136B0D939E0}"/>
              </a:ext>
            </a:extLst>
          </p:cNvPr>
          <p:cNvSpPr>
            <a:spLocks noGrp="1"/>
          </p:cNvSpPr>
          <p:nvPr>
            <p:ph type="title"/>
          </p:nvPr>
        </p:nvSpPr>
        <p:spPr>
          <a:xfrm>
            <a:off x="2966846" y="258528"/>
            <a:ext cx="6258308" cy="611649"/>
          </a:xfrm>
        </p:spPr>
        <p:txBody>
          <a:bodyPr/>
          <a:lstStyle/>
          <a:p>
            <a:r>
              <a:rPr lang="en-GB" b="1" dirty="0"/>
              <a:t>Cancer QoL Survey Launch</a:t>
            </a:r>
          </a:p>
        </p:txBody>
      </p:sp>
      <p:graphicFrame>
        <p:nvGraphicFramePr>
          <p:cNvPr id="5" name="Diagram 4">
            <a:extLst>
              <a:ext uri="{FF2B5EF4-FFF2-40B4-BE49-F238E27FC236}">
                <a16:creationId xmlns:a16="http://schemas.microsoft.com/office/drawing/2014/main" xmlns="" id="{F50FC613-6F5C-4DFB-B8DB-E683FD2A3A54}"/>
              </a:ext>
            </a:extLst>
          </p:cNvPr>
          <p:cNvGraphicFramePr/>
          <p:nvPr>
            <p:extLst>
              <p:ext uri="{D42A27DB-BD31-4B8C-83A1-F6EECF244321}">
                <p14:modId xmlns:p14="http://schemas.microsoft.com/office/powerpoint/2010/main" val="1919759947"/>
              </p:ext>
            </p:extLst>
          </p:nvPr>
        </p:nvGraphicFramePr>
        <p:xfrm>
          <a:off x="2214676" y="1787306"/>
          <a:ext cx="7231014" cy="421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xmlns="" id="{78373A70-A510-4F5C-8BA7-487663F6C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6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DAD2129-D2BD-40A1-A697-142EE5883E6B}"/>
              </a:ext>
            </a:extLst>
          </p:cNvPr>
          <p:cNvSpPr>
            <a:spLocks noGrp="1"/>
          </p:cNvSpPr>
          <p:nvPr>
            <p:ph type="title"/>
          </p:nvPr>
        </p:nvSpPr>
        <p:spPr>
          <a:xfrm>
            <a:off x="3542064" y="113843"/>
            <a:ext cx="4695128" cy="611649"/>
          </a:xfrm>
        </p:spPr>
        <p:txBody>
          <a:bodyPr/>
          <a:lstStyle/>
          <a:p>
            <a:r>
              <a:rPr lang="en-GB" b="1" dirty="0"/>
              <a:t>QoL Questionnaires</a:t>
            </a:r>
          </a:p>
        </p:txBody>
      </p:sp>
      <p:sp>
        <p:nvSpPr>
          <p:cNvPr id="6" name="Content Placeholder 1">
            <a:extLst>
              <a:ext uri="{FF2B5EF4-FFF2-40B4-BE49-F238E27FC236}">
                <a16:creationId xmlns:a16="http://schemas.microsoft.com/office/drawing/2014/main" xmlns="" id="{97CD62E5-FD66-41AA-94BE-0A579475C736}"/>
              </a:ext>
            </a:extLst>
          </p:cNvPr>
          <p:cNvSpPr txBox="1">
            <a:spLocks/>
          </p:cNvSpPr>
          <p:nvPr/>
        </p:nvSpPr>
        <p:spPr>
          <a:xfrm>
            <a:off x="774855" y="1278642"/>
            <a:ext cx="3674951" cy="4909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000" b="1" dirty="0">
                <a:solidFill>
                  <a:srgbClr val="231F20"/>
                </a:solidFill>
                <a:latin typeface="Arial" panose="020B0604020202020204" pitchFamily="34" charset="0"/>
                <a:cs typeface="Arial" panose="020B0604020202020204" pitchFamily="34" charset="0"/>
              </a:rPr>
              <a:t>EQ-5D 5L</a:t>
            </a:r>
            <a:r>
              <a:rPr lang="en-GB" sz="2000" dirty="0">
                <a:solidFill>
                  <a:srgbClr val="231F20"/>
                </a:solidFill>
                <a:latin typeface="Arial" panose="020B0604020202020204" pitchFamily="34" charset="0"/>
                <a:cs typeface="Arial" panose="020B0604020202020204" pitchFamily="34" charset="0"/>
              </a:rPr>
              <a:t> (QoL measures)</a:t>
            </a:r>
          </a:p>
          <a:p>
            <a:pPr marL="457200" lvl="1" indent="0">
              <a:buNone/>
              <a:defRPr/>
            </a:pPr>
            <a:r>
              <a:rPr lang="en-GB" sz="2000" dirty="0">
                <a:solidFill>
                  <a:srgbClr val="231F20"/>
                </a:solidFill>
                <a:latin typeface="Arial" panose="020B0604020202020204" pitchFamily="34" charset="0"/>
                <a:cs typeface="Arial" panose="020B0604020202020204" pitchFamily="34" charset="0"/>
              </a:rPr>
              <a:t>Summary scores include Utility/Profile, QALY, 1-100 VAS</a:t>
            </a:r>
            <a:br>
              <a:rPr lang="en-GB" sz="2000" dirty="0">
                <a:solidFill>
                  <a:srgbClr val="231F20"/>
                </a:solidFill>
                <a:latin typeface="Arial" panose="020B0604020202020204" pitchFamily="34" charset="0"/>
                <a:cs typeface="Arial" panose="020B0604020202020204" pitchFamily="34" charset="0"/>
              </a:rPr>
            </a:br>
            <a:endParaRPr lang="en-GB" sz="2000" dirty="0">
              <a:solidFill>
                <a:srgbClr val="231F20"/>
              </a:solidFill>
              <a:latin typeface="Arial" panose="020B0604020202020204" pitchFamily="34" charset="0"/>
              <a:cs typeface="Arial" panose="020B0604020202020204" pitchFamily="34" charset="0"/>
            </a:endParaRPr>
          </a:p>
          <a:p>
            <a:pPr marL="0" indent="0">
              <a:buNone/>
              <a:defRPr/>
            </a:pPr>
            <a:r>
              <a:rPr lang="en-GB" sz="2000" b="1" dirty="0">
                <a:solidFill>
                  <a:srgbClr val="231F20"/>
                </a:solidFill>
                <a:latin typeface="Arial" panose="020B0604020202020204" pitchFamily="34" charset="0"/>
                <a:cs typeface="Arial" panose="020B0604020202020204" pitchFamily="34" charset="0"/>
              </a:rPr>
              <a:t/>
            </a:r>
            <a:br>
              <a:rPr lang="en-GB" sz="2000" b="1" dirty="0">
                <a:solidFill>
                  <a:srgbClr val="231F20"/>
                </a:solidFill>
                <a:latin typeface="Arial" panose="020B0604020202020204" pitchFamily="34" charset="0"/>
                <a:cs typeface="Arial" panose="020B0604020202020204" pitchFamily="34" charset="0"/>
              </a:rPr>
            </a:br>
            <a:r>
              <a:rPr lang="en-GB" sz="2000" b="1" dirty="0">
                <a:solidFill>
                  <a:srgbClr val="231F20"/>
                </a:solidFill>
                <a:latin typeface="Arial" panose="020B0604020202020204" pitchFamily="34" charset="0"/>
                <a:cs typeface="Arial" panose="020B0604020202020204" pitchFamily="34" charset="0"/>
              </a:rPr>
              <a:t/>
            </a:r>
            <a:br>
              <a:rPr lang="en-GB" sz="2000" b="1" dirty="0">
                <a:solidFill>
                  <a:srgbClr val="231F20"/>
                </a:solidFill>
                <a:latin typeface="Arial" panose="020B0604020202020204" pitchFamily="34" charset="0"/>
                <a:cs typeface="Arial" panose="020B0604020202020204" pitchFamily="34" charset="0"/>
              </a:rPr>
            </a:br>
            <a:r>
              <a:rPr lang="en-GB" sz="2000" b="1" dirty="0">
                <a:solidFill>
                  <a:srgbClr val="231F20"/>
                </a:solidFill>
                <a:latin typeface="Arial" panose="020B0604020202020204" pitchFamily="34" charset="0"/>
                <a:cs typeface="Arial" panose="020B0604020202020204" pitchFamily="34" charset="0"/>
              </a:rPr>
              <a:t/>
            </a:r>
            <a:br>
              <a:rPr lang="en-GB" sz="2000" b="1" dirty="0">
                <a:solidFill>
                  <a:srgbClr val="231F20"/>
                </a:solidFill>
                <a:latin typeface="Arial" panose="020B0604020202020204" pitchFamily="34" charset="0"/>
                <a:cs typeface="Arial" panose="020B0604020202020204" pitchFamily="34" charset="0"/>
              </a:rPr>
            </a:br>
            <a:r>
              <a:rPr lang="en-GB" sz="2000" b="1" dirty="0">
                <a:solidFill>
                  <a:srgbClr val="231F20"/>
                </a:solidFill>
                <a:latin typeface="Arial" panose="020B0604020202020204" pitchFamily="34" charset="0"/>
                <a:cs typeface="Arial" panose="020B0604020202020204" pitchFamily="34" charset="0"/>
              </a:rPr>
              <a:t/>
            </a:r>
            <a:br>
              <a:rPr lang="en-GB" sz="2000" b="1" dirty="0">
                <a:solidFill>
                  <a:srgbClr val="231F20"/>
                </a:solidFill>
                <a:latin typeface="Arial" panose="020B0604020202020204" pitchFamily="34" charset="0"/>
                <a:cs typeface="Arial" panose="020B0604020202020204" pitchFamily="34" charset="0"/>
              </a:rPr>
            </a:br>
            <a:r>
              <a:rPr lang="en-GB" sz="2000" b="1" dirty="0">
                <a:solidFill>
                  <a:srgbClr val="231F20"/>
                </a:solidFill>
                <a:latin typeface="Arial" panose="020B0604020202020204" pitchFamily="34" charset="0"/>
                <a:cs typeface="Arial" panose="020B0604020202020204" pitchFamily="34" charset="0"/>
              </a:rPr>
              <a:t>EORTC QLQ-C30 </a:t>
            </a:r>
            <a:r>
              <a:rPr lang="en-GB" sz="2000" dirty="0">
                <a:solidFill>
                  <a:srgbClr val="231F20"/>
                </a:solidFill>
                <a:latin typeface="Arial" panose="020B0604020202020204" pitchFamily="34" charset="0"/>
                <a:cs typeface="Arial" panose="020B0604020202020204" pitchFamily="34" charset="0"/>
              </a:rPr>
              <a:t>(30 items)</a:t>
            </a:r>
          </a:p>
          <a:p>
            <a:pPr marL="457200" lvl="1" indent="0">
              <a:buNone/>
              <a:defRPr/>
            </a:pPr>
            <a:r>
              <a:rPr lang="en-GB" sz="2000" dirty="0">
                <a:solidFill>
                  <a:srgbClr val="231F20"/>
                </a:solidFill>
                <a:latin typeface="Arial" panose="020B0604020202020204" pitchFamily="34" charset="0"/>
                <a:cs typeface="Arial" panose="020B0604020202020204" pitchFamily="34" charset="0"/>
              </a:rPr>
              <a:t>Summary scores include summary domains and the overall score</a:t>
            </a:r>
          </a:p>
        </p:txBody>
      </p:sp>
      <p:sp>
        <p:nvSpPr>
          <p:cNvPr id="10" name="Rectangle 9">
            <a:extLst>
              <a:ext uri="{FF2B5EF4-FFF2-40B4-BE49-F238E27FC236}">
                <a16:creationId xmlns:a16="http://schemas.microsoft.com/office/drawing/2014/main" xmlns="" id="{7133ECFF-F253-4E39-B6F6-D79FD96307F6}"/>
              </a:ext>
            </a:extLst>
          </p:cNvPr>
          <p:cNvSpPr/>
          <p:nvPr/>
        </p:nvSpPr>
        <p:spPr>
          <a:xfrm>
            <a:off x="698698" y="5229779"/>
            <a:ext cx="6447543" cy="1015663"/>
          </a:xfrm>
          <a:prstGeom prst="rect">
            <a:avLst/>
          </a:prstGeom>
        </p:spPr>
        <p:txBody>
          <a:bodyPr wrap="square">
            <a:spAutoFit/>
          </a:bodyPr>
          <a:lstStyle/>
          <a:p>
            <a:pPr>
              <a:defRPr/>
            </a:pPr>
            <a:r>
              <a:rPr lang="en-GB" sz="2000" b="1" dirty="0">
                <a:solidFill>
                  <a:srgbClr val="231F20"/>
                </a:solidFill>
                <a:latin typeface="Arial" panose="020B0604020202020204" pitchFamily="34" charset="0"/>
                <a:cs typeface="Arial" panose="020B0604020202020204" pitchFamily="34" charset="0"/>
              </a:rPr>
              <a:t>Both electronic and paper </a:t>
            </a:r>
            <a:br>
              <a:rPr lang="en-GB" sz="2000" b="1" dirty="0">
                <a:solidFill>
                  <a:srgbClr val="231F20"/>
                </a:solidFill>
                <a:latin typeface="Arial" panose="020B0604020202020204" pitchFamily="34" charset="0"/>
                <a:cs typeface="Arial" panose="020B0604020202020204" pitchFamily="34" charset="0"/>
              </a:rPr>
            </a:br>
            <a:r>
              <a:rPr lang="en-GB" sz="2000" b="1" dirty="0">
                <a:solidFill>
                  <a:srgbClr val="231F20"/>
                </a:solidFill>
                <a:latin typeface="Arial" panose="020B0604020202020204" pitchFamily="34" charset="0"/>
                <a:cs typeface="Arial" panose="020B0604020202020204" pitchFamily="34" charset="0"/>
              </a:rPr>
              <a:t>questionnaires </a:t>
            </a:r>
          </a:p>
          <a:p>
            <a:pPr>
              <a:defRPr/>
            </a:pPr>
            <a:r>
              <a:rPr lang="en-GB" sz="2000" b="1" dirty="0">
                <a:solidFill>
                  <a:srgbClr val="231F20"/>
                </a:solidFill>
                <a:latin typeface="Arial" panose="020B0604020202020204" pitchFamily="34" charset="0"/>
                <a:cs typeface="Arial" panose="020B0604020202020204" pitchFamily="34" charset="0"/>
              </a:rPr>
              <a:t>are in use</a:t>
            </a:r>
            <a:endParaRPr lang="en-GB" sz="2000" dirty="0">
              <a:solidFill>
                <a:srgbClr val="231F20"/>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2179" y="612558"/>
            <a:ext cx="2132787" cy="306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196" y="765651"/>
            <a:ext cx="2062990" cy="291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2179" y="3733875"/>
            <a:ext cx="2062990" cy="296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196" y="3679310"/>
            <a:ext cx="2062990" cy="290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xmlns="" id="{8DBA94B1-009B-4944-A305-F9BB6EF175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95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70F03FD-A0FC-422C-8CE0-09D2F0786285}"/>
              </a:ext>
            </a:extLst>
          </p:cNvPr>
          <p:cNvSpPr>
            <a:spLocks noGrp="1"/>
          </p:cNvSpPr>
          <p:nvPr>
            <p:ph type="title"/>
          </p:nvPr>
        </p:nvSpPr>
        <p:spPr>
          <a:xfrm>
            <a:off x="3230469" y="196374"/>
            <a:ext cx="5731061" cy="611649"/>
          </a:xfrm>
        </p:spPr>
        <p:txBody>
          <a:bodyPr/>
          <a:lstStyle/>
          <a:p>
            <a:r>
              <a:rPr lang="en-GB" b="1" dirty="0"/>
              <a:t>Metric – Summary scores</a:t>
            </a:r>
          </a:p>
        </p:txBody>
      </p:sp>
      <p:sp>
        <p:nvSpPr>
          <p:cNvPr id="8" name="Rectangle 7">
            <a:extLst>
              <a:ext uri="{FF2B5EF4-FFF2-40B4-BE49-F238E27FC236}">
                <a16:creationId xmlns:a16="http://schemas.microsoft.com/office/drawing/2014/main" xmlns="" id="{9BFACA94-2346-4663-9789-7073963F5D29}"/>
              </a:ext>
            </a:extLst>
          </p:cNvPr>
          <p:cNvSpPr/>
          <p:nvPr/>
        </p:nvSpPr>
        <p:spPr>
          <a:xfrm>
            <a:off x="9110251" y="5853462"/>
            <a:ext cx="1371600" cy="969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Calibri" panose="020F0502020204030204"/>
            </a:endParaRPr>
          </a:p>
        </p:txBody>
      </p:sp>
      <p:graphicFrame>
        <p:nvGraphicFramePr>
          <p:cNvPr id="5" name="Diagram 4">
            <a:extLst>
              <a:ext uri="{FF2B5EF4-FFF2-40B4-BE49-F238E27FC236}">
                <a16:creationId xmlns:a16="http://schemas.microsoft.com/office/drawing/2014/main" xmlns="" id="{D360213A-FC2A-4D8B-9141-3186254566EE}"/>
              </a:ext>
            </a:extLst>
          </p:cNvPr>
          <p:cNvGraphicFramePr/>
          <p:nvPr/>
        </p:nvGraphicFramePr>
        <p:xfrm>
          <a:off x="1524000" y="1357517"/>
          <a:ext cx="8542214" cy="4980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xmlns="" id="{548E58CF-7566-4223-A18F-51EA910F65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41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70F03FD-A0FC-422C-8CE0-09D2F0786285}"/>
              </a:ext>
            </a:extLst>
          </p:cNvPr>
          <p:cNvSpPr>
            <a:spLocks noGrp="1"/>
          </p:cNvSpPr>
          <p:nvPr>
            <p:ph type="title"/>
          </p:nvPr>
        </p:nvSpPr>
        <p:spPr>
          <a:xfrm>
            <a:off x="3158279" y="169719"/>
            <a:ext cx="5875441" cy="611649"/>
          </a:xfrm>
        </p:spPr>
        <p:txBody>
          <a:bodyPr/>
          <a:lstStyle/>
          <a:p>
            <a:r>
              <a:rPr lang="en-GB" b="1" dirty="0"/>
              <a:t>Metric Reporting Options</a:t>
            </a:r>
          </a:p>
        </p:txBody>
      </p:sp>
      <p:graphicFrame>
        <p:nvGraphicFramePr>
          <p:cNvPr id="7" name="Diagram 6">
            <a:extLst>
              <a:ext uri="{FF2B5EF4-FFF2-40B4-BE49-F238E27FC236}">
                <a16:creationId xmlns:a16="http://schemas.microsoft.com/office/drawing/2014/main" xmlns="" id="{6E9163C5-4693-415D-BD86-0685A37D132E}"/>
              </a:ext>
            </a:extLst>
          </p:cNvPr>
          <p:cNvGraphicFramePr/>
          <p:nvPr/>
        </p:nvGraphicFramePr>
        <p:xfrm>
          <a:off x="1861854" y="1304208"/>
          <a:ext cx="8468292" cy="5553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xmlns="" id="{6AB0ADB1-F14B-4597-B812-5400B11E0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2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DAD2129-D2BD-40A1-A697-142EE5883E6B}"/>
              </a:ext>
            </a:extLst>
          </p:cNvPr>
          <p:cNvSpPr>
            <a:spLocks noGrp="1"/>
          </p:cNvSpPr>
          <p:nvPr>
            <p:ph type="title"/>
          </p:nvPr>
        </p:nvSpPr>
        <p:spPr>
          <a:xfrm>
            <a:off x="2369096" y="258528"/>
            <a:ext cx="7453808" cy="611649"/>
          </a:xfrm>
        </p:spPr>
        <p:txBody>
          <a:bodyPr/>
          <a:lstStyle/>
          <a:p>
            <a:r>
              <a:rPr lang="en-GB" b="1" dirty="0"/>
              <a:t>Patient summary – 2021 onwards</a:t>
            </a:r>
          </a:p>
        </p:txBody>
      </p:sp>
      <p:sp>
        <p:nvSpPr>
          <p:cNvPr id="4" name="TextBox 3">
            <a:extLst>
              <a:ext uri="{FF2B5EF4-FFF2-40B4-BE49-F238E27FC236}">
                <a16:creationId xmlns:a16="http://schemas.microsoft.com/office/drawing/2014/main" xmlns="" id="{A270D04A-3782-4ECE-A081-B94172D764D6}"/>
              </a:ext>
            </a:extLst>
          </p:cNvPr>
          <p:cNvSpPr txBox="1"/>
          <p:nvPr/>
        </p:nvSpPr>
        <p:spPr>
          <a:xfrm>
            <a:off x="2732764" y="2665227"/>
            <a:ext cx="7274836" cy="615553"/>
          </a:xfrm>
          <a:prstGeom prst="rect">
            <a:avLst/>
          </a:prstGeom>
          <a:noFill/>
        </p:spPr>
        <p:txBody>
          <a:bodyPr wrap="square" rtlCol="0">
            <a:spAutoFit/>
          </a:bodyPr>
          <a:lstStyle/>
          <a:p>
            <a:pPr>
              <a:defRPr/>
            </a:pPr>
            <a:endParaRPr lang="en-GB" sz="1600" dirty="0">
              <a:solidFill>
                <a:srgbClr val="231F20"/>
              </a:solidFill>
              <a:latin typeface="Arial" panose="020B0604020202020204" pitchFamily="34" charset="0"/>
              <a:cs typeface="Arial" panose="020B0604020202020204" pitchFamily="34" charset="0"/>
            </a:endParaRPr>
          </a:p>
          <a:p>
            <a:pPr>
              <a:defRPr/>
            </a:pPr>
            <a:endParaRPr lang="en-GB" dirty="0">
              <a:solidFill>
                <a:srgbClr val="231F20"/>
              </a:solidFill>
              <a:latin typeface="Arial" panose="020B0604020202020204" pitchFamily="34" charset="0"/>
              <a:cs typeface="Arial" panose="020B0604020202020204" pitchFamily="34" charset="0"/>
            </a:endParaRPr>
          </a:p>
        </p:txBody>
      </p:sp>
      <p:pic>
        <p:nvPicPr>
          <p:cNvPr id="6" name="Picture 5" descr="A screenshot of a cell phone&#10;&#10;Description generated with very high confidence">
            <a:extLst>
              <a:ext uri="{FF2B5EF4-FFF2-40B4-BE49-F238E27FC236}">
                <a16:creationId xmlns:a16="http://schemas.microsoft.com/office/drawing/2014/main" xmlns="" id="{AC5BD9EB-1882-470B-8DED-B238EBC11B17}"/>
              </a:ext>
            </a:extLst>
          </p:cNvPr>
          <p:cNvPicPr>
            <a:picLocks noChangeAspect="1"/>
          </p:cNvPicPr>
          <p:nvPr/>
        </p:nvPicPr>
        <p:blipFill>
          <a:blip r:embed="rId3"/>
          <a:stretch>
            <a:fillRect/>
          </a:stretch>
        </p:blipFill>
        <p:spPr>
          <a:xfrm>
            <a:off x="1524000" y="1057143"/>
            <a:ext cx="9144000" cy="5143500"/>
          </a:xfrm>
          <a:prstGeom prst="rect">
            <a:avLst/>
          </a:prstGeom>
        </p:spPr>
      </p:pic>
      <p:pic>
        <p:nvPicPr>
          <p:cNvPr id="5" name="Picture 2">
            <a:extLst>
              <a:ext uri="{FF2B5EF4-FFF2-40B4-BE49-F238E27FC236}">
                <a16:creationId xmlns:a16="http://schemas.microsoft.com/office/drawing/2014/main" xmlns="" id="{E5C1F85B-AACE-48B7-A0CE-455C00424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09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2341484" y="258528"/>
            <a:ext cx="7741664" cy="611649"/>
          </a:xfrm>
        </p:spPr>
        <p:txBody>
          <a:bodyPr/>
          <a:lstStyle/>
          <a:p>
            <a:r>
              <a:rPr lang="en-GB" b="1" dirty="0"/>
              <a:t>Working with your Cancer Alliance</a:t>
            </a:r>
          </a:p>
        </p:txBody>
      </p:sp>
      <p:sp>
        <p:nvSpPr>
          <p:cNvPr id="2" name="Rectangle 1">
            <a:extLst>
              <a:ext uri="{FF2B5EF4-FFF2-40B4-BE49-F238E27FC236}">
                <a16:creationId xmlns:a16="http://schemas.microsoft.com/office/drawing/2014/main" xmlns="" id="{46974B35-BEE9-437B-AB35-E720E504D258}"/>
              </a:ext>
            </a:extLst>
          </p:cNvPr>
          <p:cNvSpPr/>
          <p:nvPr/>
        </p:nvSpPr>
        <p:spPr>
          <a:xfrm>
            <a:off x="9273154" y="5641384"/>
            <a:ext cx="1394847" cy="12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6A383A25-6EE8-4BB7-8DC0-7A851154C656}"/>
              </a:ext>
            </a:extLst>
          </p:cNvPr>
          <p:cNvSpPr/>
          <p:nvPr/>
        </p:nvSpPr>
        <p:spPr>
          <a:xfrm>
            <a:off x="1524000" y="5637022"/>
            <a:ext cx="1394847" cy="12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xmlns="" id="{697EA9F7-72C2-4212-A134-428396200211}"/>
              </a:ext>
            </a:extLst>
          </p:cNvPr>
          <p:cNvGrpSpPr/>
          <p:nvPr/>
        </p:nvGrpSpPr>
        <p:grpSpPr>
          <a:xfrm>
            <a:off x="2027853" y="2074237"/>
            <a:ext cx="8368926" cy="4552201"/>
            <a:chOff x="503853" y="2074236"/>
            <a:chExt cx="8368926" cy="4552201"/>
          </a:xfrm>
        </p:grpSpPr>
        <p:sp>
          <p:nvSpPr>
            <p:cNvPr id="8" name="Rectangle 7">
              <a:extLst>
                <a:ext uri="{FF2B5EF4-FFF2-40B4-BE49-F238E27FC236}">
                  <a16:creationId xmlns:a16="http://schemas.microsoft.com/office/drawing/2014/main" xmlns="" id="{0243492E-8769-4463-986A-09726446C57E}"/>
                </a:ext>
              </a:extLst>
            </p:cNvPr>
            <p:cNvSpPr/>
            <p:nvPr/>
          </p:nvSpPr>
          <p:spPr>
            <a:xfrm>
              <a:off x="503853" y="2074236"/>
              <a:ext cx="8368926" cy="4552201"/>
            </a:xfrm>
            <a:prstGeom prst="rect">
              <a:avLst/>
            </a:prstGeom>
            <a:ln>
              <a:noFill/>
            </a:ln>
          </p:spPr>
        </p:sp>
        <p:sp>
          <p:nvSpPr>
            <p:cNvPr id="9" name="Freeform: Shape 8">
              <a:extLst>
                <a:ext uri="{FF2B5EF4-FFF2-40B4-BE49-F238E27FC236}">
                  <a16:creationId xmlns:a16="http://schemas.microsoft.com/office/drawing/2014/main" xmlns="" id="{A882E8B7-13E0-4368-B4B1-4C8C8C4376FE}"/>
                </a:ext>
              </a:extLst>
            </p:cNvPr>
            <p:cNvSpPr/>
            <p:nvPr/>
          </p:nvSpPr>
          <p:spPr>
            <a:xfrm>
              <a:off x="508041" y="2074236"/>
              <a:ext cx="4029180" cy="4552201"/>
            </a:xfrm>
            <a:custGeom>
              <a:avLst/>
              <a:gdLst>
                <a:gd name="connsiteX0" fmla="*/ 0 w 4029180"/>
                <a:gd name="connsiteY0" fmla="*/ 402918 h 4552201"/>
                <a:gd name="connsiteX1" fmla="*/ 402918 w 4029180"/>
                <a:gd name="connsiteY1" fmla="*/ 0 h 4552201"/>
                <a:gd name="connsiteX2" fmla="*/ 3626262 w 4029180"/>
                <a:gd name="connsiteY2" fmla="*/ 0 h 4552201"/>
                <a:gd name="connsiteX3" fmla="*/ 4029180 w 4029180"/>
                <a:gd name="connsiteY3" fmla="*/ 402918 h 4552201"/>
                <a:gd name="connsiteX4" fmla="*/ 4029180 w 4029180"/>
                <a:gd name="connsiteY4" fmla="*/ 4149283 h 4552201"/>
                <a:gd name="connsiteX5" fmla="*/ 3626262 w 4029180"/>
                <a:gd name="connsiteY5" fmla="*/ 4552201 h 4552201"/>
                <a:gd name="connsiteX6" fmla="*/ 402918 w 4029180"/>
                <a:gd name="connsiteY6" fmla="*/ 4552201 h 4552201"/>
                <a:gd name="connsiteX7" fmla="*/ 0 w 4029180"/>
                <a:gd name="connsiteY7" fmla="*/ 4149283 h 4552201"/>
                <a:gd name="connsiteX8" fmla="*/ 0 w 4029180"/>
                <a:gd name="connsiteY8" fmla="*/ 402918 h 455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180" h="4552201">
                  <a:moveTo>
                    <a:pt x="0" y="402918"/>
                  </a:moveTo>
                  <a:cubicBezTo>
                    <a:pt x="0" y="180393"/>
                    <a:pt x="180393" y="0"/>
                    <a:pt x="402918" y="0"/>
                  </a:cubicBezTo>
                  <a:lnTo>
                    <a:pt x="3626262" y="0"/>
                  </a:lnTo>
                  <a:cubicBezTo>
                    <a:pt x="3848787" y="0"/>
                    <a:pt x="4029180" y="180393"/>
                    <a:pt x="4029180" y="402918"/>
                  </a:cubicBezTo>
                  <a:lnTo>
                    <a:pt x="4029180" y="4149283"/>
                  </a:lnTo>
                  <a:cubicBezTo>
                    <a:pt x="4029180" y="4371808"/>
                    <a:pt x="3848787" y="4552201"/>
                    <a:pt x="3626262" y="4552201"/>
                  </a:cubicBezTo>
                  <a:lnTo>
                    <a:pt x="402918" y="4552201"/>
                  </a:lnTo>
                  <a:cubicBezTo>
                    <a:pt x="180393" y="4552201"/>
                    <a:pt x="0" y="4371808"/>
                    <a:pt x="0" y="4149283"/>
                  </a:cubicBezTo>
                  <a:lnTo>
                    <a:pt x="0" y="402918"/>
                  </a:lnTo>
                  <a:close/>
                </a:path>
              </a:pathLst>
            </a:custGeom>
            <a:solidFill>
              <a:srgbClr val="005EB8"/>
            </a:solidFill>
            <a:ln w="76200">
              <a:solidFill>
                <a:schemeClr val="accent2"/>
              </a:solidFill>
            </a:ln>
            <a:effectLst/>
          </p:spPr>
          <p:style>
            <a:lnRef idx="0">
              <a:scrgbClr r="0" g="0" b="0"/>
            </a:lnRef>
            <a:fillRef idx="1">
              <a:scrgbClr r="0" g="0" b="0"/>
            </a:fillRef>
            <a:effectRef idx="1">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324000" tIns="45720" rIns="45720" bIns="3232261" numCol="1" spcCol="1270" anchor="t" anchorCtr="0">
              <a:noAutofit/>
            </a:bodyPr>
            <a:lstStyle/>
            <a:p>
              <a:pPr defTabSz="533400">
                <a:lnSpc>
                  <a:spcPct val="90000"/>
                </a:lnSpc>
                <a:spcBef>
                  <a:spcPct val="0"/>
                </a:spcBef>
                <a:spcAft>
                  <a:spcPct val="35000"/>
                </a:spcAft>
              </a:pPr>
              <a:endParaRPr lang="en-GB" sz="1200" b="1" dirty="0">
                <a:ln>
                  <a:solidFill>
                    <a:schemeClr val="accent1"/>
                  </a:solidFill>
                </a:ln>
                <a:solidFill>
                  <a:schemeClr val="bg1"/>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June 2020 (Year 1):  Communicating and engaging</a:t>
              </a:r>
            </a:p>
            <a:p>
              <a:pPr algn="ctr" defTabSz="533400">
                <a:lnSpc>
                  <a:spcPct val="90000"/>
                </a:lnSpc>
                <a:spcBef>
                  <a:spcPct val="0"/>
                </a:spcBef>
                <a:spcAft>
                  <a:spcPct val="35000"/>
                </a:spcAft>
              </a:pPr>
              <a:endParaRPr lang="en-GB" sz="1700" b="1" dirty="0">
                <a:solidFill>
                  <a:schemeClr val="bg1"/>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defRPr/>
              </a:pPr>
              <a:r>
                <a:rPr lang="en-GB" sz="2200" dirty="0">
                  <a:solidFill>
                    <a:schemeClr val="bg1"/>
                  </a:solidFill>
                  <a:latin typeface="Arial" panose="020B0604020202020204" pitchFamily="34" charset="0"/>
                  <a:cs typeface="Arial" panose="020B0604020202020204" pitchFamily="34" charset="0"/>
                </a:rPr>
                <a:t>- Deliver awareness raising activity.</a:t>
              </a:r>
            </a:p>
            <a:p>
              <a:pPr defTabSz="533400">
                <a:lnSpc>
                  <a:spcPct val="90000"/>
                </a:lnSpc>
                <a:spcBef>
                  <a:spcPct val="0"/>
                </a:spcBef>
                <a:spcAft>
                  <a:spcPct val="35000"/>
                </a:spcAft>
                <a:defRPr/>
              </a:pPr>
              <a:r>
                <a:rPr lang="en-GB" sz="2200" dirty="0">
                  <a:solidFill>
                    <a:schemeClr val="bg1"/>
                  </a:solidFill>
                  <a:latin typeface="Arial" panose="020B0604020202020204" pitchFamily="34" charset="0"/>
                  <a:cs typeface="Arial" panose="020B0604020202020204" pitchFamily="34" charset="0"/>
                </a:rPr>
                <a:t>- Local point of contact for information and advice on survey roll out.</a:t>
              </a:r>
            </a:p>
            <a:p>
              <a:pPr defTabSz="533400">
                <a:lnSpc>
                  <a:spcPct val="90000"/>
                </a:lnSpc>
                <a:spcBef>
                  <a:spcPct val="0"/>
                </a:spcBef>
                <a:spcAft>
                  <a:spcPct val="35000"/>
                </a:spcAft>
                <a:defRPr/>
              </a:pPr>
              <a:r>
                <a:rPr lang="en-GB" sz="2200" dirty="0">
                  <a:solidFill>
                    <a:schemeClr val="bg1"/>
                  </a:solidFill>
                  <a:latin typeface="Arial" panose="020B0604020202020204" pitchFamily="34" charset="0"/>
                  <a:cs typeface="Arial" panose="020B0604020202020204" pitchFamily="34" charset="0"/>
                </a:rPr>
                <a:t>- Support for escalating questions to the national team.</a:t>
              </a:r>
            </a:p>
            <a:p>
              <a:pPr defTabSz="533400">
                <a:lnSpc>
                  <a:spcPct val="90000"/>
                </a:lnSpc>
                <a:spcBef>
                  <a:spcPct val="0"/>
                </a:spcBef>
                <a:spcAft>
                  <a:spcPct val="35000"/>
                </a:spcAft>
                <a:defRPr/>
              </a:pPr>
              <a:endParaRPr lang="en-GB" sz="2200" dirty="0">
                <a:solidFill>
                  <a:schemeClr val="bg1"/>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defRPr/>
              </a:pPr>
              <a:endParaRPr lang="en-GB" sz="2200" dirty="0">
                <a:solidFill>
                  <a:schemeClr val="bg1"/>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xmlns="" id="{B18AA5DD-4B47-492E-9AEC-F0B0F7CDA512}"/>
                </a:ext>
              </a:extLst>
            </p:cNvPr>
            <p:cNvSpPr/>
            <p:nvPr/>
          </p:nvSpPr>
          <p:spPr>
            <a:xfrm>
              <a:off x="4839410" y="2074236"/>
              <a:ext cx="4029180" cy="4552201"/>
            </a:xfrm>
            <a:custGeom>
              <a:avLst/>
              <a:gdLst>
                <a:gd name="connsiteX0" fmla="*/ 0 w 4029180"/>
                <a:gd name="connsiteY0" fmla="*/ 402918 h 4552201"/>
                <a:gd name="connsiteX1" fmla="*/ 402918 w 4029180"/>
                <a:gd name="connsiteY1" fmla="*/ 0 h 4552201"/>
                <a:gd name="connsiteX2" fmla="*/ 3626262 w 4029180"/>
                <a:gd name="connsiteY2" fmla="*/ 0 h 4552201"/>
                <a:gd name="connsiteX3" fmla="*/ 4029180 w 4029180"/>
                <a:gd name="connsiteY3" fmla="*/ 402918 h 4552201"/>
                <a:gd name="connsiteX4" fmla="*/ 4029180 w 4029180"/>
                <a:gd name="connsiteY4" fmla="*/ 4149283 h 4552201"/>
                <a:gd name="connsiteX5" fmla="*/ 3626262 w 4029180"/>
                <a:gd name="connsiteY5" fmla="*/ 4552201 h 4552201"/>
                <a:gd name="connsiteX6" fmla="*/ 402918 w 4029180"/>
                <a:gd name="connsiteY6" fmla="*/ 4552201 h 4552201"/>
                <a:gd name="connsiteX7" fmla="*/ 0 w 4029180"/>
                <a:gd name="connsiteY7" fmla="*/ 4149283 h 4552201"/>
                <a:gd name="connsiteX8" fmla="*/ 0 w 4029180"/>
                <a:gd name="connsiteY8" fmla="*/ 402918 h 455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180" h="4552201">
                  <a:moveTo>
                    <a:pt x="0" y="402918"/>
                  </a:moveTo>
                  <a:cubicBezTo>
                    <a:pt x="0" y="180393"/>
                    <a:pt x="180393" y="0"/>
                    <a:pt x="402918" y="0"/>
                  </a:cubicBezTo>
                  <a:lnTo>
                    <a:pt x="3626262" y="0"/>
                  </a:lnTo>
                  <a:cubicBezTo>
                    <a:pt x="3848787" y="0"/>
                    <a:pt x="4029180" y="180393"/>
                    <a:pt x="4029180" y="402918"/>
                  </a:cubicBezTo>
                  <a:lnTo>
                    <a:pt x="4029180" y="4149283"/>
                  </a:lnTo>
                  <a:cubicBezTo>
                    <a:pt x="4029180" y="4371808"/>
                    <a:pt x="3848787" y="4552201"/>
                    <a:pt x="3626262" y="4552201"/>
                  </a:cubicBezTo>
                  <a:lnTo>
                    <a:pt x="402918" y="4552201"/>
                  </a:lnTo>
                  <a:cubicBezTo>
                    <a:pt x="180393" y="4552201"/>
                    <a:pt x="0" y="4371808"/>
                    <a:pt x="0" y="4149283"/>
                  </a:cubicBezTo>
                  <a:lnTo>
                    <a:pt x="0" y="402918"/>
                  </a:lnTo>
                  <a:close/>
                </a:path>
              </a:pathLst>
            </a:custGeom>
            <a:solidFill>
              <a:srgbClr val="00B0F0"/>
            </a:solidFill>
            <a:ln w="76200">
              <a:solidFill>
                <a:schemeClr val="accent1"/>
              </a:solidFill>
            </a:ln>
          </p:spPr>
          <p:style>
            <a:lnRef idx="0">
              <a:scrgbClr r="0" g="0" b="0"/>
            </a:lnRef>
            <a:fillRef idx="1">
              <a:scrgbClr r="0" g="0" b="0"/>
            </a:fillRef>
            <a:effectRef idx="1">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324000" tIns="45720" rIns="45720" bIns="3232261" numCol="1" spcCol="1270" anchor="t" anchorCtr="0">
              <a:noAutofit/>
            </a:bodyPr>
            <a:lstStyle/>
            <a:p>
              <a:pPr defTabSz="533400">
                <a:lnSpc>
                  <a:spcPct val="90000"/>
                </a:lnSpc>
                <a:spcBef>
                  <a:spcPct val="0"/>
                </a:spcBef>
                <a:spcAft>
                  <a:spcPct val="35000"/>
                </a:spcAft>
              </a:pPr>
              <a:endParaRPr lang="en-GB" sz="1200" b="1" dirty="0">
                <a:solidFill>
                  <a:schemeClr val="bg1"/>
                </a:solidFill>
                <a:latin typeface="Arial" panose="020B0604020202020204" pitchFamily="34" charset="0"/>
                <a:cs typeface="Arial" panose="020B0604020202020204" pitchFamily="34" charset="0"/>
              </a:endParaRPr>
            </a:p>
            <a:p>
              <a:pPr defTabSz="533400">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June 2021 (Year 2 onwards):  Using data and reports</a:t>
              </a:r>
            </a:p>
            <a:p>
              <a:pPr defTabSz="533400">
                <a:lnSpc>
                  <a:spcPct val="90000"/>
                </a:lnSpc>
                <a:spcBef>
                  <a:spcPct val="0"/>
                </a:spcBef>
                <a:spcAft>
                  <a:spcPct val="35000"/>
                </a:spcAft>
              </a:pPr>
              <a:endParaRPr lang="en-GB" b="1" dirty="0">
                <a:latin typeface="Arial" panose="020B0604020202020204" pitchFamily="34" charset="0"/>
                <a:cs typeface="Arial" panose="020B0604020202020204" pitchFamily="34" charset="0"/>
              </a:endParaRPr>
            </a:p>
            <a:p>
              <a:pPr defTabSz="533400">
                <a:lnSpc>
                  <a:spcPct val="90000"/>
                </a:lnSpc>
                <a:spcBef>
                  <a:spcPct val="0"/>
                </a:spcBef>
                <a:spcAft>
                  <a:spcPct val="35000"/>
                </a:spcAft>
              </a:pPr>
              <a:r>
                <a:rPr lang="en-GB" sz="2200" dirty="0">
                  <a:solidFill>
                    <a:schemeClr val="bg1"/>
                  </a:solidFill>
                  <a:latin typeface="Arial" panose="020B0604020202020204" pitchFamily="34" charset="0"/>
                  <a:cs typeface="Arial" panose="020B0604020202020204" pitchFamily="34" charset="0"/>
                </a:rPr>
                <a:t>- Feeding back results of the survey.</a:t>
              </a:r>
            </a:p>
            <a:p>
              <a:pPr defTabSz="533400">
                <a:lnSpc>
                  <a:spcPct val="90000"/>
                </a:lnSpc>
                <a:spcBef>
                  <a:spcPct val="0"/>
                </a:spcBef>
                <a:spcAft>
                  <a:spcPct val="35000"/>
                </a:spcAft>
              </a:pPr>
              <a:r>
                <a:rPr lang="en-GB" sz="2200" dirty="0">
                  <a:solidFill>
                    <a:schemeClr val="bg1"/>
                  </a:solidFill>
                  <a:latin typeface="Arial" panose="020B0604020202020204" pitchFamily="34" charset="0"/>
                  <a:cs typeface="Arial" panose="020B0604020202020204" pitchFamily="34" charset="0"/>
                </a:rPr>
                <a:t>- Identifying opportunities to start local quality improvement projects.</a:t>
              </a:r>
            </a:p>
            <a:p>
              <a:pPr defTabSz="533400">
                <a:lnSpc>
                  <a:spcPct val="90000"/>
                </a:lnSpc>
                <a:spcBef>
                  <a:spcPct val="0"/>
                </a:spcBef>
                <a:spcAft>
                  <a:spcPct val="35000"/>
                </a:spcAft>
              </a:pPr>
              <a:r>
                <a:rPr lang="en-GB" sz="2200" dirty="0">
                  <a:solidFill>
                    <a:schemeClr val="bg1"/>
                  </a:solidFill>
                  <a:latin typeface="Arial" panose="020B0604020202020204" pitchFamily="34" charset="0"/>
                  <a:cs typeface="Arial" panose="020B0604020202020204" pitchFamily="34" charset="0"/>
                </a:rPr>
                <a:t>- Sharing best practise across the area. </a:t>
              </a:r>
            </a:p>
          </p:txBody>
        </p:sp>
      </p:grpSp>
      <p:sp>
        <p:nvSpPr>
          <p:cNvPr id="6" name="Rectangle 5">
            <a:extLst>
              <a:ext uri="{FF2B5EF4-FFF2-40B4-BE49-F238E27FC236}">
                <a16:creationId xmlns:a16="http://schemas.microsoft.com/office/drawing/2014/main" xmlns="" id="{828A8D71-C6F7-4FF9-BA96-0544432F0C86}"/>
              </a:ext>
            </a:extLst>
          </p:cNvPr>
          <p:cNvSpPr/>
          <p:nvPr/>
        </p:nvSpPr>
        <p:spPr>
          <a:xfrm>
            <a:off x="1795221" y="1271004"/>
            <a:ext cx="8880619" cy="707886"/>
          </a:xfrm>
          <a:prstGeom prst="rect">
            <a:avLst/>
          </a:prstGeom>
        </p:spPr>
        <p:txBody>
          <a:bodyPr wrap="square">
            <a:spAutoFit/>
          </a:bodyPr>
          <a:lstStyle/>
          <a:p>
            <a:pPr lvl="0">
              <a:defRPr/>
            </a:pPr>
            <a:r>
              <a:rPr lang="en-GB" sz="2000" dirty="0">
                <a:solidFill>
                  <a:srgbClr val="231F20"/>
                </a:solidFill>
                <a:latin typeface="Arial" panose="020B0604020202020204" pitchFamily="34" charset="0"/>
                <a:cs typeface="Arial" panose="020B0604020202020204" pitchFamily="34" charset="0"/>
              </a:rPr>
              <a:t>LWBC Alliance Leads will be working to support delivery of the Cancer QoL Survey</a:t>
            </a:r>
          </a:p>
        </p:txBody>
      </p:sp>
      <p:pic>
        <p:nvPicPr>
          <p:cNvPr id="11" name="Picture 2">
            <a:extLst>
              <a:ext uri="{FF2B5EF4-FFF2-40B4-BE49-F238E27FC236}">
                <a16:creationId xmlns:a16="http://schemas.microsoft.com/office/drawing/2014/main" xmlns="" id="{97CE025A-F2C1-4618-B455-809BC4196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88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653D2-6C54-4308-8228-8306BD00676C}"/>
              </a:ext>
            </a:extLst>
          </p:cNvPr>
          <p:cNvSpPr>
            <a:spLocks noGrp="1"/>
          </p:cNvSpPr>
          <p:nvPr>
            <p:ph type="title"/>
          </p:nvPr>
        </p:nvSpPr>
        <p:spPr>
          <a:xfrm>
            <a:off x="3266563" y="258528"/>
            <a:ext cx="5658873" cy="611649"/>
          </a:xfrm>
        </p:spPr>
        <p:txBody>
          <a:bodyPr/>
          <a:lstStyle/>
          <a:p>
            <a:r>
              <a:rPr lang="en-GB" b="1" dirty="0"/>
              <a:t>What you can do to help</a:t>
            </a:r>
          </a:p>
        </p:txBody>
      </p:sp>
      <p:graphicFrame>
        <p:nvGraphicFramePr>
          <p:cNvPr id="8" name="Diagram 7">
            <a:extLst>
              <a:ext uri="{FF2B5EF4-FFF2-40B4-BE49-F238E27FC236}">
                <a16:creationId xmlns:a16="http://schemas.microsoft.com/office/drawing/2014/main" xmlns="" id="{9921441C-D6A3-461B-AA55-C9D1F75C174F}"/>
              </a:ext>
            </a:extLst>
          </p:cNvPr>
          <p:cNvGraphicFramePr/>
          <p:nvPr/>
        </p:nvGraphicFramePr>
        <p:xfrm>
          <a:off x="1783978" y="1255819"/>
          <a:ext cx="8624047" cy="4689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xmlns="" id="{E60BFEAD-8738-478F-A28D-5E7A1D432B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743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3733779" y="190718"/>
            <a:ext cx="4724441" cy="611649"/>
          </a:xfrm>
        </p:spPr>
        <p:txBody>
          <a:bodyPr/>
          <a:lstStyle/>
          <a:p>
            <a:r>
              <a:rPr lang="en-GB" b="1" dirty="0"/>
              <a:t>Supporting products</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nvPr>
        </p:nvGraphicFramePr>
        <p:xfrm>
          <a:off x="1989179" y="1431812"/>
          <a:ext cx="8464332" cy="4268697"/>
        </p:xfrm>
        <a:graphic>
          <a:graphicData uri="http://schemas.openxmlformats.org/drawingml/2006/table">
            <a:tbl>
              <a:tblPr firstRow="1" firstCol="1" bandRow="1">
                <a:tableStyleId>{5C22544A-7EE6-4342-B048-85BDC9FD1C3A}</a:tableStyleId>
              </a:tblPr>
              <a:tblGrid>
                <a:gridCol w="2083547">
                  <a:extLst>
                    <a:ext uri="{9D8B030D-6E8A-4147-A177-3AD203B41FA5}">
                      <a16:colId xmlns:a16="http://schemas.microsoft.com/office/drawing/2014/main" xmlns="" val="1094130152"/>
                    </a:ext>
                  </a:extLst>
                </a:gridCol>
                <a:gridCol w="4064293">
                  <a:extLst>
                    <a:ext uri="{9D8B030D-6E8A-4147-A177-3AD203B41FA5}">
                      <a16:colId xmlns:a16="http://schemas.microsoft.com/office/drawing/2014/main" xmlns="" val="1026723800"/>
                    </a:ext>
                  </a:extLst>
                </a:gridCol>
                <a:gridCol w="2316492">
                  <a:extLst>
                    <a:ext uri="{9D8B030D-6E8A-4147-A177-3AD203B41FA5}">
                      <a16:colId xmlns:a16="http://schemas.microsoft.com/office/drawing/2014/main" xmlns="" val="2779019295"/>
                    </a:ext>
                  </a:extLst>
                </a:gridCol>
              </a:tblGrid>
              <a:tr h="428217">
                <a:tc>
                  <a:txBody>
                    <a:bodyPr/>
                    <a:lstStyle/>
                    <a:p>
                      <a:pPr algn="ctr">
                        <a:spcAft>
                          <a:spcPts val="0"/>
                        </a:spcAft>
                      </a:pPr>
                      <a:r>
                        <a:rPr lang="en-GB" sz="2000" dirty="0">
                          <a:effectLst/>
                          <a:latin typeface="Arial" panose="020B0604020202020204" pitchFamily="34" charset="0"/>
                          <a:cs typeface="Arial" panose="020B0604020202020204" pitchFamily="34" charset="0"/>
                        </a:rPr>
                        <a:t>Product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dirty="0">
                          <a:effectLst/>
                          <a:latin typeface="Arial" panose="020B0604020202020204" pitchFamily="34" charset="0"/>
                          <a:cs typeface="Arial" panose="020B0604020202020204" pitchFamily="34" charset="0"/>
                        </a:rPr>
                        <a:t>Brief description</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dirty="0">
                          <a:effectLst/>
                          <a:latin typeface="Arial" panose="020B0604020202020204" pitchFamily="34" charset="0"/>
                          <a:ea typeface="Times New Roman" panose="02020603050405020304" pitchFamily="18" charset="0"/>
                          <a:cs typeface="Arial" panose="020B0604020202020204" pitchFamily="34" charset="0"/>
                        </a:rPr>
                        <a:t>Location</a:t>
                      </a:r>
                    </a:p>
                  </a:txBody>
                  <a:tcPr marL="26305" marR="26305" marT="0" marB="0" anchor="ctr"/>
                </a:tc>
                <a:extLst>
                  <a:ext uri="{0D108BD9-81ED-4DB2-BD59-A6C34878D82A}">
                    <a16:rowId xmlns:a16="http://schemas.microsoft.com/office/drawing/2014/main" xmlns="" val="4241148797"/>
                  </a:ext>
                </a:extLst>
              </a:tr>
              <a:tr h="2292421">
                <a:tc>
                  <a:txBody>
                    <a:bodyPr/>
                    <a:lstStyle/>
                    <a:p>
                      <a:pPr marL="0" lvl="0" indent="0" algn="ctr">
                        <a:spcAft>
                          <a:spcPts val="0"/>
                        </a:spcAft>
                        <a:buFont typeface="+mj-lt"/>
                        <a:buNone/>
                      </a:pPr>
                      <a:r>
                        <a:rPr lang="en-GB" sz="1800" dirty="0">
                          <a:effectLst/>
                          <a:latin typeface="Arial" panose="020B0604020202020204" pitchFamily="34" charset="0"/>
                          <a:cs typeface="Arial" panose="020B0604020202020204" pitchFamily="34" charset="0"/>
                        </a:rPr>
                        <a:t>Communications toolkit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Visual identity guide</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Tailored slide set(s) </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Slide template</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Briefing notes and key messages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cs typeface="Arial" panose="020B0604020202020204" pitchFamily="34" charset="0"/>
                        </a:rPr>
                        <a:t>Locally printable poster</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cs typeface="Arial" panose="020B0604020202020204" pitchFamily="34" charset="0"/>
                        </a:rPr>
                        <a:t>Social media suggestions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cs typeface="Arial" panose="020B0604020202020204" pitchFamily="34" charset="0"/>
                        </a:rPr>
                        <a:t>FAQs </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cs typeface="Arial" panose="020B0604020202020204" pitchFamily="34" charset="0"/>
                        </a:rPr>
                        <a:t>Example surveys and letters</a:t>
                      </a:r>
                    </a:p>
                    <a:p>
                      <a:pPr marL="449263" marR="0" lvl="0" indent="-2635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cs typeface="Arial" panose="020B0604020202020204" pitchFamily="34" charset="0"/>
                        </a:rPr>
                        <a:t>QoL Case Studies</a:t>
                      </a:r>
                    </a:p>
                  </a:txBody>
                  <a:tcPr marL="26305" marR="26305" marT="0" marB="0"/>
                </a:tc>
                <a:tc>
                  <a:txBody>
                    <a:bodyPr/>
                    <a:lstStyle/>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rPr>
                        <a:t>Cancer Alliance Workspace:</a:t>
                      </a:r>
                      <a:endParaRPr lang="en-GB" sz="18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Arial" panose="020B0604020202020204" pitchFamily="34" charset="0"/>
                          <a:cs typeface="Arial" panose="020B0604020202020204" pitchFamily="34" charset="0"/>
                          <a:hlinkClick r:id="rId3"/>
                        </a:rPr>
                        <a:t>https://future.nhs.uk/canc/view?objectID=19564592</a:t>
                      </a:r>
                      <a:r>
                        <a:rPr lang="en-GB" sz="1800" dirty="0">
                          <a:effectLst/>
                          <a:latin typeface="Arial" panose="020B0604020202020204" pitchFamily="34" charset="0"/>
                          <a:cs typeface="Arial" panose="020B0604020202020204" pitchFamily="34" charset="0"/>
                        </a:rPr>
                        <a:t> </a:t>
                      </a: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Arial" panose="020B0604020202020204" pitchFamily="34" charset="0"/>
                        <a:cs typeface="Arial" panose="020B0604020202020204" pitchFamily="34" charset="0"/>
                      </a:endParaRPr>
                    </a:p>
                    <a:p>
                      <a:pPr marL="185738"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i="1" dirty="0">
                          <a:effectLst/>
                          <a:latin typeface="Arial" panose="020B0604020202020204" pitchFamily="34" charset="0"/>
                          <a:cs typeface="Arial" panose="020B0604020202020204" pitchFamily="34" charset="0"/>
                        </a:rPr>
                        <a:t>Or on request from your Cancer Alliance.</a:t>
                      </a:r>
                    </a:p>
                  </a:txBody>
                  <a:tcPr marL="26305" marR="26305" marT="0" marB="0"/>
                </a:tc>
                <a:extLst>
                  <a:ext uri="{0D108BD9-81ED-4DB2-BD59-A6C34878D82A}">
                    <a16:rowId xmlns:a16="http://schemas.microsoft.com/office/drawing/2014/main" xmlns="" val="1778097573"/>
                  </a:ext>
                </a:extLst>
              </a:tr>
              <a:tr h="348480">
                <a:tc>
                  <a:txBody>
                    <a:bodyPr/>
                    <a:lstStyle/>
                    <a:p>
                      <a:pPr marL="0" lvl="0" indent="0" algn="ctr">
                        <a:spcAft>
                          <a:spcPts val="0"/>
                        </a:spcAft>
                        <a:buFont typeface="+mj-lt"/>
                        <a:buNone/>
                      </a:pPr>
                      <a:r>
                        <a:rPr lang="en-GB" sz="1800" dirty="0">
                          <a:effectLst/>
                          <a:latin typeface="Arial" panose="020B0604020202020204" pitchFamily="34" charset="0"/>
                          <a:cs typeface="Arial" panose="020B0604020202020204" pitchFamily="34" charset="0"/>
                        </a:rPr>
                        <a:t>Website and helpline</a:t>
                      </a:r>
                    </a:p>
                  </a:txBody>
                  <a:tcPr marL="26305" marR="26305" marT="0" marB="0" anchor="ctr"/>
                </a:tc>
                <a:tc>
                  <a:txBody>
                    <a:bodyPr/>
                    <a:lstStyle/>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Information for patients and the public</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Access to online survey completion</a:t>
                      </a: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Fully searchable and open to all</a:t>
                      </a:r>
                    </a:p>
                  </a:txBody>
                  <a:tcPr marL="26305" marR="26305" marT="0" marB="0"/>
                </a:tc>
                <a:tc>
                  <a:txBody>
                    <a:bodyPr/>
                    <a:lstStyle/>
                    <a:p>
                      <a:pPr marL="185738" indent="0">
                        <a:spcAft>
                          <a:spcPts val="0"/>
                        </a:spcAft>
                        <a:buFont typeface="Arial" panose="020B0604020202020204" pitchFamily="34" charset="0"/>
                        <a:buNone/>
                      </a:pPr>
                      <a:r>
                        <a:rPr lang="en-GB" sz="1800" dirty="0">
                          <a:effectLst/>
                          <a:latin typeface="Arial" panose="020B0604020202020204" pitchFamily="34" charset="0"/>
                          <a:cs typeface="Arial" panose="020B0604020202020204" pitchFamily="34" charset="0"/>
                          <a:hlinkClick r:id="rId4"/>
                        </a:rPr>
                        <a:t>www.CancerQoL.england.nhs.uk</a:t>
                      </a:r>
                      <a:endParaRPr lang="en-GB" sz="1800" dirty="0">
                        <a:effectLst/>
                        <a:latin typeface="Arial" panose="020B0604020202020204" pitchFamily="34" charset="0"/>
                        <a:cs typeface="Arial" panose="020B0604020202020204" pitchFamily="34" charset="0"/>
                      </a:endParaRPr>
                    </a:p>
                    <a:p>
                      <a:pPr marL="185738" indent="0">
                        <a:spcAft>
                          <a:spcPts val="0"/>
                        </a:spcAft>
                        <a:buFont typeface="Arial" panose="020B0604020202020204" pitchFamily="34" charset="0"/>
                        <a:buNone/>
                      </a:pPr>
                      <a:r>
                        <a:rPr lang="en-GB" sz="1800" kern="1200" dirty="0">
                          <a:solidFill>
                            <a:schemeClr val="dk1"/>
                          </a:solidFill>
                          <a:effectLst/>
                          <a:latin typeface="Arial" panose="020B0604020202020204" pitchFamily="34" charset="0"/>
                          <a:ea typeface="+mn-ea"/>
                          <a:cs typeface="Arial" panose="020B0604020202020204" pitchFamily="34" charset="0"/>
                        </a:rPr>
                        <a:t>T: 0800 783 1775 </a:t>
                      </a:r>
                      <a:endParaRPr lang="en-GB" sz="1600" i="1" dirty="0">
                        <a:effectLst/>
                        <a:latin typeface="Arial" panose="020B0604020202020204" pitchFamily="34" charset="0"/>
                        <a:cs typeface="Arial" panose="020B0604020202020204" pitchFamily="34" charset="0"/>
                      </a:endParaRPr>
                    </a:p>
                    <a:p>
                      <a:pPr marL="185738" indent="0">
                        <a:spcAft>
                          <a:spcPts val="0"/>
                        </a:spcAft>
                        <a:buFont typeface="Arial" panose="020B0604020202020204" pitchFamily="34" charset="0"/>
                        <a:buNone/>
                      </a:pPr>
                      <a:endParaRPr lang="en-GB" sz="1800" i="1" dirty="0">
                        <a:effectLst/>
                        <a:latin typeface="Arial" panose="020B0604020202020204" pitchFamily="34" charset="0"/>
                        <a:cs typeface="Arial" panose="020B0604020202020204" pitchFamily="34" charset="0"/>
                      </a:endParaRPr>
                    </a:p>
                  </a:txBody>
                  <a:tcPr marL="26305" marR="26305" marT="0" marB="0"/>
                </a:tc>
                <a:extLst>
                  <a:ext uri="{0D108BD9-81ED-4DB2-BD59-A6C34878D82A}">
                    <a16:rowId xmlns:a16="http://schemas.microsoft.com/office/drawing/2014/main" xmlns="" val="4031883862"/>
                  </a:ext>
                </a:extLst>
              </a:tr>
            </a:tbl>
          </a:graphicData>
        </a:graphic>
      </p:graphicFrame>
      <p:pic>
        <p:nvPicPr>
          <p:cNvPr id="4" name="Picture 2">
            <a:extLst>
              <a:ext uri="{FF2B5EF4-FFF2-40B4-BE49-F238E27FC236}">
                <a16:creationId xmlns:a16="http://schemas.microsoft.com/office/drawing/2014/main" xmlns="" id="{B27227B0-5878-4B09-A7DA-D54E14CB5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62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071CC4-7B54-4ED3-9BD4-6FC8A091D6B9}"/>
              </a:ext>
            </a:extLst>
          </p:cNvPr>
          <p:cNvSpPr>
            <a:spLocks noGrp="1"/>
          </p:cNvSpPr>
          <p:nvPr>
            <p:ph type="title"/>
          </p:nvPr>
        </p:nvSpPr>
        <p:spPr>
          <a:xfrm>
            <a:off x="3228814" y="347031"/>
            <a:ext cx="5946288" cy="611649"/>
          </a:xfrm>
        </p:spPr>
        <p:txBody>
          <a:bodyPr/>
          <a:lstStyle/>
          <a:p>
            <a:pPr algn="ctr"/>
            <a:r>
              <a:rPr lang="en-US" sz="2800" b="1" dirty="0">
                <a:latin typeface="Arial"/>
                <a:cs typeface="Arial"/>
              </a:rPr>
              <a:t>Cancer Quality of Life Survey</a:t>
            </a:r>
            <a:endParaRPr lang="en-GB" sz="2800" b="1" dirty="0"/>
          </a:p>
        </p:txBody>
      </p:sp>
      <p:graphicFrame>
        <p:nvGraphicFramePr>
          <p:cNvPr id="8" name="Diagram 7">
            <a:extLst>
              <a:ext uri="{FF2B5EF4-FFF2-40B4-BE49-F238E27FC236}">
                <a16:creationId xmlns:a16="http://schemas.microsoft.com/office/drawing/2014/main" xmlns="" id="{BE6392AA-E210-455B-BFE8-AFC9764F4762}"/>
              </a:ext>
            </a:extLst>
          </p:cNvPr>
          <p:cNvGraphicFramePr/>
          <p:nvPr/>
        </p:nvGraphicFramePr>
        <p:xfrm>
          <a:off x="1593862" y="2488320"/>
          <a:ext cx="8826652" cy="183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xmlns="" id="{AE39B72B-CA22-4E19-9772-18BAA515CB22}"/>
              </a:ext>
            </a:extLst>
          </p:cNvPr>
          <p:cNvGrpSpPr/>
          <p:nvPr/>
        </p:nvGrpSpPr>
        <p:grpSpPr>
          <a:xfrm>
            <a:off x="2115671" y="2202599"/>
            <a:ext cx="7978588" cy="2406718"/>
            <a:chOff x="0" y="0"/>
            <a:chExt cx="8266687" cy="1312635"/>
          </a:xfrm>
        </p:grpSpPr>
        <p:sp>
          <p:nvSpPr>
            <p:cNvPr id="11" name="Rectangle 10">
              <a:extLst>
                <a:ext uri="{FF2B5EF4-FFF2-40B4-BE49-F238E27FC236}">
                  <a16:creationId xmlns:a16="http://schemas.microsoft.com/office/drawing/2014/main" xmlns="" id="{647EB67A-B952-4562-B96E-561498D9132A}"/>
                </a:ext>
              </a:extLst>
            </p:cNvPr>
            <p:cNvSpPr/>
            <p:nvPr/>
          </p:nvSpPr>
          <p:spPr>
            <a:xfrm>
              <a:off x="0" y="0"/>
              <a:ext cx="8266687" cy="1150981"/>
            </a:xfrm>
            <a:prstGeom prst="rect">
              <a:avLst/>
            </a:prstGeom>
            <a:solidFill>
              <a:srgbClr val="0072CE"/>
            </a:solidFill>
            <a:ln w="762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xmlns="" id="{63F58067-0333-49F5-87FB-FBB534317B3D}"/>
                </a:ext>
              </a:extLst>
            </p:cNvPr>
            <p:cNvSpPr txBox="1"/>
            <p:nvPr/>
          </p:nvSpPr>
          <p:spPr>
            <a:xfrm>
              <a:off x="0" y="0"/>
              <a:ext cx="8266687" cy="1312635"/>
            </a:xfrm>
            <a:prstGeom prst="rect">
              <a:avLst/>
            </a:prstGeom>
            <a:solidFill>
              <a:schemeClr val="bg1"/>
            </a:solidFill>
            <a:ln w="762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defRPr/>
              </a:pPr>
              <a:r>
                <a:rPr lang="en-GB" sz="2400" b="1" dirty="0">
                  <a:solidFill>
                    <a:sysClr val="windowText" lastClr="000000"/>
                  </a:solidFill>
                  <a:latin typeface="Arial" panose="020B0604020202020204" pitchFamily="34" charset="0"/>
                  <a:cs typeface="Arial" panose="020B0604020202020204" pitchFamily="34" charset="0"/>
                </a:rPr>
                <a:t>The LTP Ambition</a:t>
              </a:r>
            </a:p>
            <a:p>
              <a:pPr algn="ctr" defTabSz="800100">
                <a:lnSpc>
                  <a:spcPct val="90000"/>
                </a:lnSpc>
                <a:spcBef>
                  <a:spcPct val="0"/>
                </a:spcBef>
                <a:spcAft>
                  <a:spcPct val="35000"/>
                </a:spcAft>
                <a:defRPr/>
              </a:pPr>
              <a:r>
                <a:rPr lang="en-GB" altLang="en-US" sz="2800" dirty="0">
                  <a:solidFill>
                    <a:sysClr val="windowText" lastClr="000000"/>
                  </a:solidFill>
                  <a:latin typeface="Arial" panose="020B0604020202020204" pitchFamily="34" charset="0"/>
                  <a:cs typeface="Arial" panose="020B0604020202020204" pitchFamily="34" charset="0"/>
                </a:rPr>
                <a:t>‘From 2019, we will begin to introduce an innovative quality of life metric…to track and respond to the long-term impact of cancer.’</a:t>
              </a:r>
            </a:p>
          </p:txBody>
        </p:sp>
      </p:grpSp>
      <p:sp>
        <p:nvSpPr>
          <p:cNvPr id="2" name="TextBox 1"/>
          <p:cNvSpPr txBox="1"/>
          <p:nvPr/>
        </p:nvSpPr>
        <p:spPr>
          <a:xfrm>
            <a:off x="3228814" y="4850969"/>
            <a:ext cx="5946288" cy="523220"/>
          </a:xfrm>
          <a:prstGeom prst="rect">
            <a:avLst/>
          </a:prstGeom>
          <a:noFill/>
        </p:spPr>
        <p:txBody>
          <a:bodyPr wrap="square" rtlCol="0">
            <a:spAutoFit/>
          </a:bodyPr>
          <a:lstStyle/>
          <a:p>
            <a:pPr algn="ctr"/>
            <a:r>
              <a:rPr lang="en-GB" sz="2800" dirty="0">
                <a:solidFill>
                  <a:srgbClr val="00B050"/>
                </a:solidFill>
                <a:latin typeface="Arial" panose="020B0604020202020204" pitchFamily="34" charset="0"/>
                <a:cs typeface="Arial" panose="020B0604020202020204" pitchFamily="34" charset="0"/>
              </a:rPr>
              <a:t>Launched 7 September 2020</a:t>
            </a: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69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0ABF31-2EB9-404A-B5FC-DA06615D806C}"/>
              </a:ext>
            </a:extLst>
          </p:cNvPr>
          <p:cNvSpPr>
            <a:spLocks noGrp="1"/>
          </p:cNvSpPr>
          <p:nvPr>
            <p:ph type="title"/>
          </p:nvPr>
        </p:nvSpPr>
        <p:spPr>
          <a:xfrm>
            <a:off x="3056001" y="125639"/>
            <a:ext cx="6079998" cy="1039473"/>
          </a:xfrm>
        </p:spPr>
        <p:txBody>
          <a:bodyPr/>
          <a:lstStyle/>
          <a:p>
            <a:r>
              <a:rPr lang="en-GB" b="1" dirty="0"/>
              <a:t>Who can I contact for more information?</a:t>
            </a:r>
          </a:p>
        </p:txBody>
      </p:sp>
      <p:graphicFrame>
        <p:nvGraphicFramePr>
          <p:cNvPr id="6" name="Content Placeholder 5">
            <a:extLst>
              <a:ext uri="{FF2B5EF4-FFF2-40B4-BE49-F238E27FC236}">
                <a16:creationId xmlns:a16="http://schemas.microsoft.com/office/drawing/2014/main" xmlns="" id="{DA6A4AE2-25D4-4162-853D-18B0DCAE09AE}"/>
              </a:ext>
            </a:extLst>
          </p:cNvPr>
          <p:cNvGraphicFramePr>
            <a:graphicFrameLocks noGrp="1"/>
          </p:cNvGraphicFramePr>
          <p:nvPr>
            <p:ph sz="quarter" idx="10"/>
          </p:nvPr>
        </p:nvGraphicFramePr>
        <p:xfrm>
          <a:off x="1844842" y="1331495"/>
          <a:ext cx="8502316" cy="4411578"/>
        </p:xfrm>
        <a:graphic>
          <a:graphicData uri="http://schemas.openxmlformats.org/drawingml/2006/table">
            <a:tbl>
              <a:tblPr firstRow="1" firstCol="1" bandRow="1">
                <a:tableStyleId>{5C22544A-7EE6-4342-B048-85BDC9FD1C3A}</a:tableStyleId>
              </a:tblPr>
              <a:tblGrid>
                <a:gridCol w="2348712">
                  <a:extLst>
                    <a:ext uri="{9D8B030D-6E8A-4147-A177-3AD203B41FA5}">
                      <a16:colId xmlns:a16="http://schemas.microsoft.com/office/drawing/2014/main" xmlns="" val="1094130152"/>
                    </a:ext>
                  </a:extLst>
                </a:gridCol>
                <a:gridCol w="6153604">
                  <a:extLst>
                    <a:ext uri="{9D8B030D-6E8A-4147-A177-3AD203B41FA5}">
                      <a16:colId xmlns:a16="http://schemas.microsoft.com/office/drawing/2014/main" xmlns="" val="1026723800"/>
                    </a:ext>
                  </a:extLst>
                </a:gridCol>
              </a:tblGrid>
              <a:tr h="563947">
                <a:tc>
                  <a:txBody>
                    <a:bodyPr/>
                    <a:lstStyle/>
                    <a:p>
                      <a:pPr algn="ctr">
                        <a:spcAft>
                          <a:spcPts val="0"/>
                        </a:spcAft>
                      </a:pPr>
                      <a:r>
                        <a:rPr lang="en-GB" sz="2000" dirty="0">
                          <a:effectLst/>
                          <a:latin typeface="Arial" panose="020B0604020202020204" pitchFamily="34" charset="0"/>
                          <a:cs typeface="Arial" panose="020B0604020202020204" pitchFamily="34" charset="0"/>
                        </a:rPr>
                        <a:t>Contact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algn="ctr">
                        <a:spcAft>
                          <a:spcPts val="0"/>
                        </a:spcAft>
                      </a:pPr>
                      <a:r>
                        <a:rPr lang="en-GB" sz="2000" dirty="0">
                          <a:effectLst/>
                          <a:latin typeface="Arial" panose="020B0604020202020204" pitchFamily="34" charset="0"/>
                          <a:cs typeface="Arial" panose="020B0604020202020204" pitchFamily="34" charset="0"/>
                        </a:rPr>
                        <a:t>Details</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extLst>
                  <a:ext uri="{0D108BD9-81ED-4DB2-BD59-A6C34878D82A}">
                    <a16:rowId xmlns:a16="http://schemas.microsoft.com/office/drawing/2014/main" xmlns="" val="4241148797"/>
                  </a:ext>
                </a:extLst>
              </a:tr>
              <a:tr h="1405403">
                <a:tc>
                  <a:txBody>
                    <a:bodyPr/>
                    <a:lstStyle/>
                    <a:p>
                      <a:pPr marL="0" lvl="0" indent="0" algn="ctr">
                        <a:spcAft>
                          <a:spcPts val="0"/>
                        </a:spcAft>
                        <a:buFont typeface="+mj-lt"/>
                        <a:buNone/>
                      </a:pPr>
                      <a:r>
                        <a:rPr lang="en-GB" sz="1800" dirty="0">
                          <a:effectLst/>
                          <a:latin typeface="Arial" panose="020B0604020202020204" pitchFamily="34" charset="0"/>
                          <a:cs typeface="Arial" panose="020B0604020202020204" pitchFamily="34" charset="0"/>
                        </a:rPr>
                        <a:t>Alliance team</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26305" marR="26305" marT="0" marB="0" anchor="ctr"/>
                </a:tc>
                <a:tc>
                  <a:txBody>
                    <a:bodyPr/>
                    <a:lstStyle/>
                    <a:p>
                      <a:pPr marL="449263" indent="-263525">
                        <a:spcAft>
                          <a:spcPts val="0"/>
                        </a:spcAft>
                        <a:buFont typeface="Arial" panose="020B0604020202020204" pitchFamily="34" charset="0"/>
                        <a:buChar char="•"/>
                      </a:pPr>
                      <a:endParaRPr lang="en-GB" sz="1800" dirty="0">
                        <a:effectLst/>
                        <a:highlight>
                          <a:srgbClr val="FFFF00"/>
                        </a:highlight>
                        <a:latin typeface="Arial" panose="020B0604020202020204" pitchFamily="34" charset="0"/>
                        <a:cs typeface="Arial" panose="020B0604020202020204" pitchFamily="34" charset="0"/>
                      </a:endParaRPr>
                    </a:p>
                    <a:p>
                      <a:pPr marL="449263" indent="-263525">
                        <a:spcAft>
                          <a:spcPts val="0"/>
                        </a:spcAft>
                        <a:buFont typeface="Arial" panose="020B0604020202020204" pitchFamily="34" charset="0"/>
                        <a:buChar char="•"/>
                      </a:pPr>
                      <a:r>
                        <a:rPr lang="en-GB" sz="1800" dirty="0">
                          <a:effectLst/>
                          <a:highlight>
                            <a:srgbClr val="FFFF00"/>
                          </a:highlight>
                          <a:latin typeface="Arial" panose="020B0604020202020204" pitchFamily="34" charset="0"/>
                          <a:cs typeface="Arial" panose="020B0604020202020204" pitchFamily="34" charset="0"/>
                        </a:rPr>
                        <a:t>england.swagca@nhs.net</a:t>
                      </a:r>
                    </a:p>
                  </a:txBody>
                  <a:tcPr marL="26305" marR="26305" marT="0" marB="0"/>
                </a:tc>
                <a:extLst>
                  <a:ext uri="{0D108BD9-81ED-4DB2-BD59-A6C34878D82A}">
                    <a16:rowId xmlns:a16="http://schemas.microsoft.com/office/drawing/2014/main" xmlns="" val="1778097573"/>
                  </a:ext>
                </a:extLst>
              </a:tr>
              <a:tr h="1221114">
                <a:tc>
                  <a:txBody>
                    <a:bodyPr/>
                    <a:lstStyle/>
                    <a:p>
                      <a:pPr marL="0" lvl="0" indent="0" algn="ctr">
                        <a:spcAft>
                          <a:spcPts val="0"/>
                        </a:spcAft>
                        <a:buFont typeface="+mj-lt"/>
                        <a:buNone/>
                      </a:pPr>
                      <a:r>
                        <a:rPr lang="en-GB" sz="1800" dirty="0">
                          <a:effectLst/>
                          <a:latin typeface="Arial" panose="020B0604020202020204" pitchFamily="34" charset="0"/>
                          <a:cs typeface="Arial" panose="020B0604020202020204" pitchFamily="34" charset="0"/>
                        </a:rPr>
                        <a:t>National Cancer Programme</a:t>
                      </a:r>
                    </a:p>
                  </a:txBody>
                  <a:tcPr marL="26305" marR="26305" marT="0" marB="0" anchor="ctr"/>
                </a:tc>
                <a:tc>
                  <a:txBody>
                    <a:bodyPr/>
                    <a:lstStyle/>
                    <a:p>
                      <a:pPr marL="449263" indent="-263525">
                        <a:spcAft>
                          <a:spcPts val="0"/>
                        </a:spcAft>
                        <a:buFont typeface="Arial" panose="020B0604020202020204" pitchFamily="34" charset="0"/>
                        <a:buChar char="•"/>
                      </a:pPr>
                      <a:endParaRPr lang="en-GB" sz="1800" dirty="0">
                        <a:effectLst/>
                        <a:latin typeface="Arial" panose="020B0604020202020204" pitchFamily="34" charset="0"/>
                        <a:cs typeface="Arial" panose="020B0604020202020204" pitchFamily="34" charset="0"/>
                        <a:hlinkClick r:id="rId3"/>
                      </a:endParaRP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hlinkClick r:id="rId3"/>
                        </a:rPr>
                        <a:t>Alice.simon@nhs.net</a:t>
                      </a:r>
                      <a:endParaRPr lang="en-GB" sz="1800" dirty="0">
                        <a:effectLst/>
                        <a:latin typeface="Arial" panose="020B0604020202020204" pitchFamily="34" charset="0"/>
                        <a:cs typeface="Arial" panose="020B0604020202020204" pitchFamily="34" charset="0"/>
                      </a:endParaRP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hlinkClick r:id="rId4"/>
                        </a:rPr>
                        <a:t>Erin.barton@nhs.net</a:t>
                      </a:r>
                      <a:r>
                        <a:rPr lang="en-GB" sz="1800" dirty="0">
                          <a:effectLst/>
                          <a:latin typeface="Arial" panose="020B0604020202020204" pitchFamily="34" charset="0"/>
                          <a:cs typeface="Arial" panose="020B0604020202020204" pitchFamily="34" charset="0"/>
                        </a:rPr>
                        <a:t> </a:t>
                      </a:r>
                    </a:p>
                  </a:txBody>
                  <a:tcPr marL="26305" marR="26305" marT="0" marB="0"/>
                </a:tc>
                <a:extLst>
                  <a:ext uri="{0D108BD9-81ED-4DB2-BD59-A6C34878D82A}">
                    <a16:rowId xmlns:a16="http://schemas.microsoft.com/office/drawing/2014/main" xmlns="" val="4031883862"/>
                  </a:ext>
                </a:extLst>
              </a:tr>
              <a:tr h="1221114">
                <a:tc>
                  <a:txBody>
                    <a:bodyPr/>
                    <a:lstStyle/>
                    <a:p>
                      <a:pPr marL="0" lvl="0" indent="0" algn="ctr">
                        <a:spcAft>
                          <a:spcPts val="0"/>
                        </a:spcAft>
                        <a:buFont typeface="+mj-lt"/>
                        <a:buNone/>
                      </a:pPr>
                      <a:r>
                        <a:rPr lang="en-GB" sz="1800" dirty="0">
                          <a:effectLst/>
                          <a:latin typeface="Arial" panose="020B0604020202020204" pitchFamily="34" charset="0"/>
                          <a:cs typeface="Arial" panose="020B0604020202020204" pitchFamily="34" charset="0"/>
                        </a:rPr>
                        <a:t>Quality Health</a:t>
                      </a:r>
                    </a:p>
                  </a:txBody>
                  <a:tcPr marL="26305" marR="26305" marT="0" marB="0" anchor="ctr"/>
                </a:tc>
                <a:tc>
                  <a:txBody>
                    <a:bodyPr/>
                    <a:lstStyle/>
                    <a:p>
                      <a:pPr marL="449263" indent="-263525">
                        <a:spcAft>
                          <a:spcPts val="0"/>
                        </a:spcAft>
                        <a:buFont typeface="Arial" panose="020B0604020202020204" pitchFamily="34" charset="0"/>
                        <a:buChar char="•"/>
                      </a:pPr>
                      <a:endParaRPr lang="en-GB" sz="1800" dirty="0">
                        <a:effectLst/>
                        <a:latin typeface="Arial" panose="020B0604020202020204" pitchFamily="34" charset="0"/>
                        <a:cs typeface="Arial" panose="020B0604020202020204" pitchFamily="34" charset="0"/>
                      </a:endParaRP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Helpline - </a:t>
                      </a:r>
                      <a:r>
                        <a:rPr lang="en-GB" sz="1800" kern="1200" dirty="0">
                          <a:solidFill>
                            <a:schemeClr val="dk1"/>
                          </a:solidFill>
                          <a:effectLst/>
                          <a:latin typeface="Arial" panose="020B0604020202020204" pitchFamily="34" charset="0"/>
                          <a:ea typeface="+mn-ea"/>
                          <a:cs typeface="Arial" panose="020B0604020202020204" pitchFamily="34" charset="0"/>
                        </a:rPr>
                        <a:t>0800 783 1775 </a:t>
                      </a:r>
                      <a:endParaRPr lang="en-GB" sz="1800" dirty="0">
                        <a:effectLst/>
                        <a:latin typeface="Arial" panose="020B0604020202020204" pitchFamily="34" charset="0"/>
                        <a:cs typeface="Arial" panose="020B0604020202020204" pitchFamily="34" charset="0"/>
                      </a:endParaRPr>
                    </a:p>
                    <a:p>
                      <a:pPr marL="449263" indent="-263525">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Email - </a:t>
                      </a:r>
                      <a:r>
                        <a:rPr lang="en-GB" sz="1800" kern="1200" dirty="0">
                          <a:solidFill>
                            <a:schemeClr val="dk1"/>
                          </a:solidFill>
                          <a:effectLst/>
                          <a:latin typeface="Arial" panose="020B0604020202020204" pitchFamily="34" charset="0"/>
                          <a:ea typeface="+mn-ea"/>
                          <a:cs typeface="Arial" panose="020B0604020202020204" pitchFamily="34" charset="0"/>
                        </a:rPr>
                        <a:t>helpline@quality-health.co.uk</a:t>
                      </a:r>
                      <a:endParaRPr lang="en-GB" sz="1800" dirty="0">
                        <a:effectLst/>
                        <a:latin typeface="Arial" panose="020B0604020202020204" pitchFamily="34" charset="0"/>
                        <a:cs typeface="Arial" panose="020B0604020202020204" pitchFamily="34" charset="0"/>
                      </a:endParaRPr>
                    </a:p>
                  </a:txBody>
                  <a:tcPr marL="26305" marR="26305" marT="0" marB="0"/>
                </a:tc>
                <a:extLst>
                  <a:ext uri="{0D108BD9-81ED-4DB2-BD59-A6C34878D82A}">
                    <a16:rowId xmlns:a16="http://schemas.microsoft.com/office/drawing/2014/main" xmlns="" val="3551600618"/>
                  </a:ext>
                </a:extLst>
              </a:tr>
            </a:tbl>
          </a:graphicData>
        </a:graphic>
      </p:graphicFrame>
      <p:pic>
        <p:nvPicPr>
          <p:cNvPr id="4" name="Picture 2">
            <a:extLst>
              <a:ext uri="{FF2B5EF4-FFF2-40B4-BE49-F238E27FC236}">
                <a16:creationId xmlns:a16="http://schemas.microsoft.com/office/drawing/2014/main" xmlns="" id="{23D2DD5E-1478-4948-92C6-5C53F7EC2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93ABD5-1308-4F9B-ADED-C669818265D2}"/>
              </a:ext>
            </a:extLst>
          </p:cNvPr>
          <p:cNvSpPr>
            <a:spLocks noGrp="1"/>
          </p:cNvSpPr>
          <p:nvPr>
            <p:ph type="title"/>
          </p:nvPr>
        </p:nvSpPr>
        <p:spPr>
          <a:xfrm>
            <a:off x="2214676" y="1991557"/>
            <a:ext cx="7737674" cy="611649"/>
          </a:xfrm>
        </p:spPr>
        <p:txBody>
          <a:bodyPr/>
          <a:lstStyle/>
          <a:p>
            <a:pPr algn="ctr"/>
            <a:r>
              <a:rPr lang="en-GB" b="1" dirty="0"/>
              <a:t>Thank you!</a:t>
            </a:r>
            <a:r>
              <a:rPr lang="en-GB" dirty="0"/>
              <a:t/>
            </a:r>
            <a:br>
              <a:rPr lang="en-GB" dirty="0"/>
            </a:br>
            <a:r>
              <a:rPr lang="en-GB" dirty="0"/>
              <a:t/>
            </a:r>
            <a:br>
              <a:rPr lang="en-GB" dirty="0"/>
            </a:br>
            <a:r>
              <a:rPr lang="en-GB" sz="2000" dirty="0"/>
              <a:t>This survey is being run jointly by Public Health England and NHS England and NHS Improvement. </a:t>
            </a:r>
            <a:endParaRPr lang="en-GB" dirty="0"/>
          </a:p>
        </p:txBody>
      </p:sp>
      <p:sp>
        <p:nvSpPr>
          <p:cNvPr id="4" name="Footer Placeholder 3">
            <a:extLst>
              <a:ext uri="{FF2B5EF4-FFF2-40B4-BE49-F238E27FC236}">
                <a16:creationId xmlns:a16="http://schemas.microsoft.com/office/drawing/2014/main" xmlns="" id="{1345BAFA-4A21-412C-9214-70B06C583E8C}"/>
              </a:ext>
            </a:extLst>
          </p:cNvPr>
          <p:cNvSpPr>
            <a:spLocks noGrp="1"/>
          </p:cNvSpPr>
          <p:nvPr>
            <p:ph type="ftr" sz="quarter" idx="3"/>
          </p:nvPr>
        </p:nvSpPr>
        <p:spPr/>
        <p:txBody>
          <a:bodyPr/>
          <a:lstStyle/>
          <a:p>
            <a:r>
              <a:rPr lang="en-US"/>
              <a:t>Cancer Quality of Life Survey</a:t>
            </a:r>
            <a:endParaRPr lang="en-US" dirty="0"/>
          </a:p>
        </p:txBody>
      </p:sp>
      <p:pic>
        <p:nvPicPr>
          <p:cNvPr id="7" name="Content Placeholder 6">
            <a:extLst>
              <a:ext uri="{FF2B5EF4-FFF2-40B4-BE49-F238E27FC236}">
                <a16:creationId xmlns:a16="http://schemas.microsoft.com/office/drawing/2014/main" xmlns="" id="{E784F739-4143-48F8-BF72-A14273AA0CEF}"/>
              </a:ext>
            </a:extLst>
          </p:cNvPr>
          <p:cNvPicPr>
            <a:picLocks noGrp="1" noChangeAspect="1"/>
          </p:cNvPicPr>
          <p:nvPr>
            <p:ph sz="quarter" idx="10"/>
          </p:nvPr>
        </p:nvPicPr>
        <p:blipFill>
          <a:blip r:embed="rId2"/>
          <a:stretch>
            <a:fillRect/>
          </a:stretch>
        </p:blipFill>
        <p:spPr>
          <a:xfrm>
            <a:off x="2910827" y="4401329"/>
            <a:ext cx="921368" cy="1018867"/>
          </a:xfrm>
          <a:prstGeom prst="rect">
            <a:avLst/>
          </a:prstGeom>
        </p:spPr>
      </p:pic>
      <p:sp>
        <p:nvSpPr>
          <p:cNvPr id="8" name="TextBox 7">
            <a:extLst>
              <a:ext uri="{FF2B5EF4-FFF2-40B4-BE49-F238E27FC236}">
                <a16:creationId xmlns:a16="http://schemas.microsoft.com/office/drawing/2014/main" xmlns="" id="{46AC7CFC-7701-438E-8EEF-6BEA9F62DCF2}"/>
              </a:ext>
            </a:extLst>
          </p:cNvPr>
          <p:cNvSpPr txBox="1"/>
          <p:nvPr/>
        </p:nvSpPr>
        <p:spPr>
          <a:xfrm>
            <a:off x="2536055" y="4401329"/>
            <a:ext cx="6835806" cy="1723549"/>
          </a:xfrm>
          <a:prstGeom prst="rect">
            <a:avLst/>
          </a:prstGeom>
          <a:noFill/>
        </p:spPr>
        <p:txBody>
          <a:bodyPr wrap="square" rtlCol="0">
            <a:spAutoFit/>
          </a:bodyPr>
          <a:lstStyle/>
          <a:p>
            <a:pPr algn="ctr"/>
            <a:r>
              <a:rPr lang="en-GB" sz="2000" dirty="0">
                <a:solidFill>
                  <a:srgbClr val="005EB8"/>
                </a:solidFill>
              </a:rPr>
              <a:t>#</a:t>
            </a:r>
            <a:r>
              <a:rPr lang="en-GB" sz="2000" dirty="0" err="1">
                <a:solidFill>
                  <a:srgbClr val="005EB8"/>
                </a:solidFill>
              </a:rPr>
              <a:t>CancerQualityofLife</a:t>
            </a:r>
            <a:endParaRPr lang="en-GB" sz="2000" dirty="0">
              <a:solidFill>
                <a:srgbClr val="005EB8"/>
              </a:solidFill>
            </a:endParaRPr>
          </a:p>
          <a:p>
            <a:pPr algn="ctr" fontAlgn="base"/>
            <a:r>
              <a:rPr lang="en-GB" sz="2000" dirty="0">
                <a:solidFill>
                  <a:srgbClr val="005EB8"/>
                </a:solidFill>
              </a:rPr>
              <a:t>#</a:t>
            </a:r>
            <a:r>
              <a:rPr lang="en-GB" sz="2000" dirty="0" err="1">
                <a:solidFill>
                  <a:srgbClr val="005EB8"/>
                </a:solidFill>
              </a:rPr>
              <a:t>LivingWithAndBeyondCancer</a:t>
            </a:r>
            <a:endParaRPr lang="en-GB" sz="2000" dirty="0">
              <a:solidFill>
                <a:srgbClr val="005EB8"/>
              </a:solidFill>
            </a:endParaRPr>
          </a:p>
          <a:p>
            <a:pPr algn="ctr" fontAlgn="base"/>
            <a:r>
              <a:rPr lang="en-GB" sz="2000" dirty="0">
                <a:solidFill>
                  <a:srgbClr val="005EB8"/>
                </a:solidFill>
              </a:rPr>
              <a:t>#</a:t>
            </a:r>
            <a:r>
              <a:rPr lang="en-GB" sz="2000" dirty="0" err="1">
                <a:solidFill>
                  <a:srgbClr val="005EB8"/>
                </a:solidFill>
              </a:rPr>
              <a:t>PersonalisedCare</a:t>
            </a:r>
            <a:endParaRPr lang="en-GB" sz="2000" dirty="0">
              <a:solidFill>
                <a:srgbClr val="005EB8"/>
              </a:solidFill>
            </a:endParaRPr>
          </a:p>
          <a:p>
            <a:pPr algn="ctr"/>
            <a:endParaRPr lang="en-GB" sz="2800" dirty="0">
              <a:solidFill>
                <a:srgbClr val="005EB8"/>
              </a:solidFill>
            </a:endParaRPr>
          </a:p>
          <a:p>
            <a:endParaRPr lang="en-GB" dirty="0"/>
          </a:p>
        </p:txBody>
      </p:sp>
      <p:pic>
        <p:nvPicPr>
          <p:cNvPr id="6" name="Picture 5" descr="\\colhpafil004\Colindale_Data\HQ Group and LARS\Group Data\Design\Branding and logos\PHE logos with strapline\Small without Old French text\PHE small logo for A4.jpg">
            <a:extLst>
              <a:ext uri="{FF2B5EF4-FFF2-40B4-BE49-F238E27FC236}">
                <a16:creationId xmlns:a16="http://schemas.microsoft.com/office/drawing/2014/main" xmlns="" id="{57DC2DB0-51EE-4991-8B18-5082B0EDAF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0177"/>
            <a:ext cx="2771800" cy="1367217"/>
          </a:xfrm>
          <a:prstGeom prst="rect">
            <a:avLst/>
          </a:prstGeom>
          <a:noFill/>
          <a:ln>
            <a:noFill/>
          </a:ln>
        </p:spPr>
      </p:pic>
      <p:pic>
        <p:nvPicPr>
          <p:cNvPr id="9" name="Picture 2">
            <a:extLst>
              <a:ext uri="{FF2B5EF4-FFF2-40B4-BE49-F238E27FC236}">
                <a16:creationId xmlns:a16="http://schemas.microsoft.com/office/drawing/2014/main" xmlns="" id="{7180FAC4-1232-43FD-8AB0-65FAEC61C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37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DAD2129-D2BD-40A1-A697-142EE5883E6B}"/>
              </a:ext>
            </a:extLst>
          </p:cNvPr>
          <p:cNvSpPr>
            <a:spLocks noGrp="1"/>
          </p:cNvSpPr>
          <p:nvPr>
            <p:ph type="title"/>
          </p:nvPr>
        </p:nvSpPr>
        <p:spPr>
          <a:xfrm>
            <a:off x="3391102" y="258528"/>
            <a:ext cx="5409796" cy="611649"/>
          </a:xfrm>
        </p:spPr>
        <p:txBody>
          <a:bodyPr/>
          <a:lstStyle/>
          <a:p>
            <a:r>
              <a:rPr lang="en-GB" sz="2800" b="1" dirty="0"/>
              <a:t>Cancer Quality of Life Survey</a:t>
            </a:r>
          </a:p>
        </p:txBody>
      </p:sp>
      <p:graphicFrame>
        <p:nvGraphicFramePr>
          <p:cNvPr id="17" name="Diagram 16">
            <a:extLst>
              <a:ext uri="{FF2B5EF4-FFF2-40B4-BE49-F238E27FC236}">
                <a16:creationId xmlns:a16="http://schemas.microsoft.com/office/drawing/2014/main" xmlns="" id="{A817E987-BD5C-4328-BF14-243F61B67640}"/>
              </a:ext>
            </a:extLst>
          </p:cNvPr>
          <p:cNvGraphicFramePr/>
          <p:nvPr/>
        </p:nvGraphicFramePr>
        <p:xfrm>
          <a:off x="2195774" y="1131336"/>
          <a:ext cx="7505485" cy="4595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xmlns="" id="{526C94F9-90BA-42C4-A733-28801472C2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1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434BC6-57CB-41E9-84B7-64589EC2E0F9}"/>
              </a:ext>
            </a:extLst>
          </p:cNvPr>
          <p:cNvSpPr>
            <a:spLocks noGrp="1"/>
          </p:cNvSpPr>
          <p:nvPr>
            <p:ph type="title"/>
          </p:nvPr>
        </p:nvSpPr>
        <p:spPr>
          <a:xfrm>
            <a:off x="4141541" y="233688"/>
            <a:ext cx="3723352" cy="611649"/>
          </a:xfrm>
        </p:spPr>
        <p:txBody>
          <a:bodyPr/>
          <a:lstStyle/>
          <a:p>
            <a:pPr algn="ctr"/>
            <a:r>
              <a:rPr lang="en-GB" b="1" dirty="0"/>
              <a:t> Patient’s View</a:t>
            </a:r>
          </a:p>
        </p:txBody>
      </p:sp>
      <p:sp>
        <p:nvSpPr>
          <p:cNvPr id="4" name="Speech Bubble: Rectangle with Corners Rounded 3">
            <a:extLst>
              <a:ext uri="{FF2B5EF4-FFF2-40B4-BE49-F238E27FC236}">
                <a16:creationId xmlns:a16="http://schemas.microsoft.com/office/drawing/2014/main" xmlns="" id="{5EAF5870-2F1E-4104-A69C-39EA41DB7110}"/>
              </a:ext>
            </a:extLst>
          </p:cNvPr>
          <p:cNvSpPr/>
          <p:nvPr/>
        </p:nvSpPr>
        <p:spPr>
          <a:xfrm>
            <a:off x="3043205" y="1528597"/>
            <a:ext cx="6266546" cy="3331073"/>
          </a:xfrm>
          <a:prstGeom prst="wedgeRoundRectCallout">
            <a:avLst>
              <a:gd name="adj1" fmla="val -41083"/>
              <a:gd name="adj2" fmla="val 62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81455B65-A97F-4F14-81B8-8B2265C1513D}"/>
              </a:ext>
            </a:extLst>
          </p:cNvPr>
          <p:cNvSpPr/>
          <p:nvPr/>
        </p:nvSpPr>
        <p:spPr>
          <a:xfrm>
            <a:off x="2574217" y="4753834"/>
            <a:ext cx="6858000" cy="2104166"/>
          </a:xfrm>
          <a:prstGeom prst="rect">
            <a:avLst/>
          </a:prstGeom>
        </p:spPr>
        <p:txBody>
          <a:bodyPr wrap="square">
            <a:spAutoFit/>
          </a:bodyPr>
          <a:lstStyle/>
          <a:p>
            <a:pPr>
              <a:lnSpc>
                <a:spcPct val="90000"/>
              </a:lnSpc>
              <a:spcBef>
                <a:spcPts val="1000"/>
              </a:spcBef>
            </a:pPr>
            <a:endParaRPr lang="en-GB" sz="2800" dirty="0">
              <a:solidFill>
                <a:srgbClr val="231F2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Juliette Chan– Patient and Public Voice Representative – Cancer Quality of Life Survey Steering Group</a:t>
            </a:r>
          </a:p>
          <a:p>
            <a:r>
              <a:rPr lang="en-GB" dirty="0">
                <a:latin typeface="Arial" panose="020B0604020202020204" pitchFamily="34" charset="0"/>
                <a:cs typeface="Arial" panose="020B0604020202020204" pitchFamily="34" charset="0"/>
              </a:rPr>
              <a:t> </a:t>
            </a:r>
          </a:p>
          <a:p>
            <a:pPr>
              <a:lnSpc>
                <a:spcPct val="90000"/>
              </a:lnSpc>
              <a:spcBef>
                <a:spcPts val="1000"/>
              </a:spcBef>
            </a:pPr>
            <a:endParaRPr lang="en-GB" sz="2800" dirty="0">
              <a:solidFill>
                <a:srgbClr val="231F2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3FF1E88E-868C-4E0D-B113-9A2ABFDE2A77}"/>
              </a:ext>
            </a:extLst>
          </p:cNvPr>
          <p:cNvSpPr/>
          <p:nvPr/>
        </p:nvSpPr>
        <p:spPr>
          <a:xfrm>
            <a:off x="3165543" y="1363693"/>
            <a:ext cx="6144208" cy="4320157"/>
          </a:xfrm>
          <a:prstGeom prst="rect">
            <a:avLst/>
          </a:prstGeom>
        </p:spPr>
        <p:txBody>
          <a:bodyPr wrap="square">
            <a:spAutoFit/>
          </a:bodyPr>
          <a:lstStyle/>
          <a:p>
            <a:pPr>
              <a:lnSpc>
                <a:spcPct val="90000"/>
              </a:lnSpc>
              <a:spcBef>
                <a:spcPts val="1000"/>
              </a:spcBef>
            </a:pPr>
            <a:endParaRPr lang="en-GB" sz="2800" dirty="0">
              <a:solidFill>
                <a:srgbClr val="231F20"/>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ea typeface="Times New Roman" panose="02020603050405020304" pitchFamily="18" charset="0"/>
                <a:cs typeface="Arial" panose="020B0604020202020204" pitchFamily="34" charset="0"/>
              </a:rPr>
              <a:t>“I want to celebrate that the NHS is measuring quality of life for cancer patients at a scale and depth not being matched anywhere else in the world.</a:t>
            </a:r>
          </a:p>
          <a:p>
            <a:pPr algn="ctr"/>
            <a:endParaRPr lang="en-GB" sz="2000" dirty="0">
              <a:solidFill>
                <a:schemeClr val="bg1"/>
              </a:solidFill>
              <a:latin typeface="Arial" panose="020B0604020202020204" pitchFamily="34" charset="0"/>
              <a:cs typeface="Arial" panose="020B0604020202020204" pitchFamily="34" charset="0"/>
            </a:endParaRPr>
          </a:p>
          <a:p>
            <a:pPr algn="ctr"/>
            <a:r>
              <a:rPr lang="en-GB" sz="2000" dirty="0">
                <a:solidFill>
                  <a:schemeClr val="bg1"/>
                </a:solidFill>
                <a:latin typeface="Arial" panose="020B0604020202020204" pitchFamily="34" charset="0"/>
                <a:cs typeface="Arial" panose="020B0604020202020204" pitchFamily="34" charset="0"/>
              </a:rPr>
              <a:t>This powerful and informative data will help shape future services, but more importantly it empowers us to have meaningful discussions about our cancer journey.”</a:t>
            </a:r>
          </a:p>
          <a:p>
            <a:endParaRPr lang="en-GB"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pPr>
              <a:lnSpc>
                <a:spcPct val="90000"/>
              </a:lnSpc>
              <a:spcBef>
                <a:spcPts val="1000"/>
              </a:spcBef>
            </a:pPr>
            <a:endParaRPr lang="en-GB" sz="2800" dirty="0">
              <a:solidFill>
                <a:srgbClr val="231F20"/>
              </a:solidFill>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xmlns="" id="{395C4B0A-014E-46A7-B4A6-EF6FFA975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17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A1ABEE2-E8E0-4C65-B9F4-3F7C29BF1CE2}"/>
              </a:ext>
            </a:extLst>
          </p:cNvPr>
          <p:cNvSpPr>
            <a:spLocks noGrp="1"/>
          </p:cNvSpPr>
          <p:nvPr>
            <p:ph type="title"/>
          </p:nvPr>
        </p:nvSpPr>
        <p:spPr>
          <a:xfrm>
            <a:off x="3856388" y="231058"/>
            <a:ext cx="5083444" cy="715029"/>
          </a:xfrm>
        </p:spPr>
        <p:txBody>
          <a:bodyPr/>
          <a:lstStyle/>
          <a:p>
            <a:r>
              <a:rPr lang="en-GB" b="1" dirty="0"/>
              <a:t>Patient’s view – why </a:t>
            </a:r>
            <a:br>
              <a:rPr lang="en-GB" b="1" dirty="0"/>
            </a:br>
            <a:r>
              <a:rPr lang="en-GB" b="1" dirty="0"/>
              <a:t>does this matter?</a:t>
            </a:r>
          </a:p>
        </p:txBody>
      </p:sp>
      <p:graphicFrame>
        <p:nvGraphicFramePr>
          <p:cNvPr id="9" name="Diagram 8">
            <a:extLst>
              <a:ext uri="{FF2B5EF4-FFF2-40B4-BE49-F238E27FC236}">
                <a16:creationId xmlns:a16="http://schemas.microsoft.com/office/drawing/2014/main" xmlns="" id="{E4E75B06-078C-4FEE-ADD1-A3E5DA35841A}"/>
              </a:ext>
            </a:extLst>
          </p:cNvPr>
          <p:cNvGraphicFramePr/>
          <p:nvPr>
            <p:extLst>
              <p:ext uri="{D42A27DB-BD31-4B8C-83A1-F6EECF244321}">
                <p14:modId xmlns:p14="http://schemas.microsoft.com/office/powerpoint/2010/main" val="2982956056"/>
              </p:ext>
            </p:extLst>
          </p:nvPr>
        </p:nvGraphicFramePr>
        <p:xfrm>
          <a:off x="2593026" y="1391336"/>
          <a:ext cx="7005948" cy="482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xmlns="" id="{A5B00DF1-5F72-407E-A04B-F6A3BD8DE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0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6548CB0-3C05-4550-A613-B98D4BCBAB93}"/>
              </a:ext>
            </a:extLst>
          </p:cNvPr>
          <p:cNvSpPr>
            <a:spLocks noGrp="1"/>
          </p:cNvSpPr>
          <p:nvPr>
            <p:ph sz="quarter" idx="10"/>
          </p:nvPr>
        </p:nvSpPr>
        <p:spPr>
          <a:xfrm>
            <a:off x="2546555" y="3429001"/>
            <a:ext cx="7079226" cy="2574535"/>
          </a:xfrm>
        </p:spPr>
        <p:txBody>
          <a:bodyPr/>
          <a:lstStyle/>
          <a:p>
            <a:pPr marL="0" indent="0">
              <a:buNone/>
            </a:pPr>
            <a:r>
              <a:rPr lang="en-GB" sz="1800" dirty="0"/>
              <a:t> </a:t>
            </a:r>
          </a:p>
          <a:p>
            <a:pPr lvl="0">
              <a:buFont typeface="Wingdings" panose="05000000000000000000" pitchFamily="2" charset="2"/>
              <a:buChar char="ü"/>
            </a:pPr>
            <a:r>
              <a:rPr lang="en-GB" sz="1800" dirty="0"/>
              <a:t>Use </a:t>
            </a:r>
            <a:r>
              <a:rPr lang="en-GB" sz="1800" b="1" dirty="0"/>
              <a:t>Patient Summaries </a:t>
            </a:r>
            <a:r>
              <a:rPr lang="en-GB" sz="1800" dirty="0"/>
              <a:t>– personal data</a:t>
            </a:r>
          </a:p>
          <a:p>
            <a:pPr lvl="0">
              <a:buFont typeface="Wingdings" panose="05000000000000000000" pitchFamily="2" charset="2"/>
              <a:buChar char="ü"/>
            </a:pPr>
            <a:r>
              <a:rPr lang="en-GB" sz="1800" b="1" dirty="0"/>
              <a:t>Discuss results </a:t>
            </a:r>
            <a:r>
              <a:rPr lang="en-GB" sz="1800" dirty="0"/>
              <a:t>with professionals – its about you and what you need</a:t>
            </a:r>
          </a:p>
          <a:p>
            <a:pPr lvl="0">
              <a:buFont typeface="Wingdings" panose="05000000000000000000" pitchFamily="2" charset="2"/>
              <a:buChar char="ü"/>
            </a:pPr>
            <a:r>
              <a:rPr lang="en-GB" sz="1800" dirty="0"/>
              <a:t>Meaningful engagement so professionals can understand </a:t>
            </a:r>
            <a:r>
              <a:rPr lang="en-GB" sz="1800" b="1" dirty="0"/>
              <a:t>your</a:t>
            </a:r>
            <a:r>
              <a:rPr lang="en-GB" sz="1800" dirty="0"/>
              <a:t> cancer journey </a:t>
            </a:r>
          </a:p>
          <a:p>
            <a:pPr lvl="0">
              <a:buFont typeface="Wingdings" panose="05000000000000000000" pitchFamily="2" charset="2"/>
              <a:buChar char="ü"/>
            </a:pPr>
            <a:r>
              <a:rPr lang="en-GB" sz="1800" dirty="0"/>
              <a:t>Empowers </a:t>
            </a:r>
            <a:r>
              <a:rPr lang="en-GB" sz="1800" b="1" dirty="0"/>
              <a:t>you</a:t>
            </a:r>
            <a:r>
              <a:rPr lang="en-GB" sz="1800" dirty="0"/>
              <a:t> to understand and participate in your care more proactively </a:t>
            </a:r>
          </a:p>
          <a:p>
            <a:endParaRPr lang="en-GB" dirty="0"/>
          </a:p>
        </p:txBody>
      </p:sp>
      <p:sp>
        <p:nvSpPr>
          <p:cNvPr id="3" name="Title 2">
            <a:extLst>
              <a:ext uri="{FF2B5EF4-FFF2-40B4-BE49-F238E27FC236}">
                <a16:creationId xmlns:a16="http://schemas.microsoft.com/office/drawing/2014/main" xmlns="" id="{CC3953FC-A6CE-4708-A77C-C80C48B5DB39}"/>
              </a:ext>
            </a:extLst>
          </p:cNvPr>
          <p:cNvSpPr>
            <a:spLocks noGrp="1"/>
          </p:cNvSpPr>
          <p:nvPr>
            <p:ph type="title"/>
          </p:nvPr>
        </p:nvSpPr>
        <p:spPr>
          <a:xfrm>
            <a:off x="3030835" y="188717"/>
            <a:ext cx="6130330" cy="799265"/>
          </a:xfrm>
        </p:spPr>
        <p:txBody>
          <a:bodyPr/>
          <a:lstStyle/>
          <a:p>
            <a:r>
              <a:rPr lang="en-GB" sz="2800" b="1" dirty="0"/>
              <a:t>Patients view – but it’s also about empowerment</a:t>
            </a:r>
          </a:p>
        </p:txBody>
      </p:sp>
      <p:sp>
        <p:nvSpPr>
          <p:cNvPr id="9" name="Rectangle: Rounded Corners 8">
            <a:extLst>
              <a:ext uri="{FF2B5EF4-FFF2-40B4-BE49-F238E27FC236}">
                <a16:creationId xmlns:a16="http://schemas.microsoft.com/office/drawing/2014/main" xmlns="" id="{02E46D58-BF91-4B0A-8C56-AE9F119A4784}"/>
              </a:ext>
            </a:extLst>
          </p:cNvPr>
          <p:cNvSpPr/>
          <p:nvPr/>
        </p:nvSpPr>
        <p:spPr>
          <a:xfrm>
            <a:off x="1220471" y="1366313"/>
            <a:ext cx="5238427" cy="7992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Empower patients to seek solutions</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481" y="987982"/>
            <a:ext cx="4973368" cy="279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xmlns="" id="{DE9B01A4-418F-49AC-8F87-7CC73F9FA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61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BAD3B9-2747-4DE5-9FBB-1063B8C3DBC4}"/>
              </a:ext>
            </a:extLst>
          </p:cNvPr>
          <p:cNvPicPr>
            <a:picLocks noChangeAspect="1"/>
          </p:cNvPicPr>
          <p:nvPr/>
        </p:nvPicPr>
        <p:blipFill rotWithShape="1">
          <a:blip r:embed="rId3">
            <a:extLst>
              <a:ext uri="{28A0092B-C50C-407E-A947-70E740481C1C}">
                <a14:useLocalDpi xmlns:a14="http://schemas.microsoft.com/office/drawing/2010/main" val="0"/>
              </a:ext>
            </a:extLst>
          </a:blip>
          <a:srcRect l="13074" r="6961"/>
          <a:stretch/>
        </p:blipFill>
        <p:spPr>
          <a:xfrm>
            <a:off x="6923711" y="2697069"/>
            <a:ext cx="3562065" cy="4038390"/>
          </a:xfrm>
          <a:prstGeom prst="rect">
            <a:avLst/>
          </a:prstGeom>
        </p:spPr>
      </p:pic>
      <p:grpSp>
        <p:nvGrpSpPr>
          <p:cNvPr id="8" name="Group 7">
            <a:extLst>
              <a:ext uri="{FF2B5EF4-FFF2-40B4-BE49-F238E27FC236}">
                <a16:creationId xmlns:a16="http://schemas.microsoft.com/office/drawing/2014/main" xmlns="" id="{79E34201-9DBB-4425-AAE2-5B0A9D1229D1}"/>
              </a:ext>
            </a:extLst>
          </p:cNvPr>
          <p:cNvGrpSpPr/>
          <p:nvPr/>
        </p:nvGrpSpPr>
        <p:grpSpPr>
          <a:xfrm>
            <a:off x="8390336" y="3403914"/>
            <a:ext cx="1311847" cy="2710651"/>
            <a:chOff x="5939609" y="2237462"/>
            <a:chExt cx="1802959" cy="3576660"/>
          </a:xfrm>
          <a:solidFill>
            <a:srgbClr val="AE2573"/>
          </a:solidFill>
        </p:grpSpPr>
        <p:sp>
          <p:nvSpPr>
            <p:cNvPr id="9" name="Oval 10">
              <a:extLst>
                <a:ext uri="{FF2B5EF4-FFF2-40B4-BE49-F238E27FC236}">
                  <a16:creationId xmlns:a16="http://schemas.microsoft.com/office/drawing/2014/main" xmlns="" id="{240B3FD1-03E8-4E61-970D-B5817CEBCA89}"/>
                </a:ext>
              </a:extLst>
            </p:cNvPr>
            <p:cNvSpPr/>
            <p:nvPr/>
          </p:nvSpPr>
          <p:spPr>
            <a:xfrm>
              <a:off x="5939609" y="2237462"/>
              <a:ext cx="296884" cy="296884"/>
            </a:xfrm>
            <a:prstGeom prst="mathMultiply">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GB" dirty="0">
                <a:solidFill>
                  <a:srgbClr val="231F20"/>
                </a:solidFill>
                <a:latin typeface="Calibri" panose="020F0502020204030204"/>
              </a:endParaRPr>
            </a:p>
          </p:txBody>
        </p:sp>
        <p:sp>
          <p:nvSpPr>
            <p:cNvPr id="10" name="Oval 7">
              <a:extLst>
                <a:ext uri="{FF2B5EF4-FFF2-40B4-BE49-F238E27FC236}">
                  <a16:creationId xmlns:a16="http://schemas.microsoft.com/office/drawing/2014/main" xmlns="" id="{6D82B405-A678-4DF1-99B7-3BE1CC1D6F95}"/>
                </a:ext>
              </a:extLst>
            </p:cNvPr>
            <p:cNvSpPr/>
            <p:nvPr/>
          </p:nvSpPr>
          <p:spPr>
            <a:xfrm>
              <a:off x="7445684" y="4034362"/>
              <a:ext cx="296884" cy="296884"/>
            </a:xfrm>
            <a:prstGeom prst="mathMultiply">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GB" dirty="0">
                <a:solidFill>
                  <a:srgbClr val="231F20"/>
                </a:solidFill>
                <a:latin typeface="Calibri" panose="020F0502020204030204"/>
              </a:endParaRPr>
            </a:p>
          </p:txBody>
        </p:sp>
        <p:sp>
          <p:nvSpPr>
            <p:cNvPr id="12" name="Oval 13">
              <a:extLst>
                <a:ext uri="{FF2B5EF4-FFF2-40B4-BE49-F238E27FC236}">
                  <a16:creationId xmlns:a16="http://schemas.microsoft.com/office/drawing/2014/main" xmlns="" id="{189A6A5E-8C3C-42F7-8758-E8F835D75D97}"/>
                </a:ext>
              </a:extLst>
            </p:cNvPr>
            <p:cNvSpPr/>
            <p:nvPr/>
          </p:nvSpPr>
          <p:spPr>
            <a:xfrm>
              <a:off x="6223279" y="5517238"/>
              <a:ext cx="296884" cy="296884"/>
            </a:xfrm>
            <a:prstGeom prst="mathMultiply">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GB" dirty="0">
                <a:solidFill>
                  <a:srgbClr val="231F20"/>
                </a:solidFill>
                <a:latin typeface="Calibri" panose="020F0502020204030204"/>
              </a:endParaRPr>
            </a:p>
          </p:txBody>
        </p:sp>
        <p:sp>
          <p:nvSpPr>
            <p:cNvPr id="13" name="Oval 15">
              <a:extLst>
                <a:ext uri="{FF2B5EF4-FFF2-40B4-BE49-F238E27FC236}">
                  <a16:creationId xmlns:a16="http://schemas.microsoft.com/office/drawing/2014/main" xmlns="" id="{46670011-5A6F-45D9-AB39-9D42738E6931}"/>
                </a:ext>
              </a:extLst>
            </p:cNvPr>
            <p:cNvSpPr/>
            <p:nvPr/>
          </p:nvSpPr>
          <p:spPr>
            <a:xfrm>
              <a:off x="7004432" y="4929255"/>
              <a:ext cx="296884" cy="296884"/>
            </a:xfrm>
            <a:prstGeom prst="mathMultiply">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en-GB" dirty="0">
                <a:solidFill>
                  <a:srgbClr val="231F20"/>
                </a:solidFill>
                <a:latin typeface="Calibri" panose="020F0502020204030204"/>
              </a:endParaRPr>
            </a:p>
          </p:txBody>
        </p:sp>
      </p:grpSp>
      <p:sp>
        <p:nvSpPr>
          <p:cNvPr id="3" name="Title 2">
            <a:extLst>
              <a:ext uri="{FF2B5EF4-FFF2-40B4-BE49-F238E27FC236}">
                <a16:creationId xmlns:a16="http://schemas.microsoft.com/office/drawing/2014/main" xmlns="" id="{BC2D3C89-7175-405A-94A7-3174E2E353C4}"/>
              </a:ext>
            </a:extLst>
          </p:cNvPr>
          <p:cNvSpPr>
            <a:spLocks noGrp="1"/>
          </p:cNvSpPr>
          <p:nvPr>
            <p:ph type="title"/>
          </p:nvPr>
        </p:nvSpPr>
        <p:spPr>
          <a:xfrm>
            <a:off x="3656586" y="192083"/>
            <a:ext cx="4878828" cy="611649"/>
          </a:xfrm>
        </p:spPr>
        <p:txBody>
          <a:bodyPr/>
          <a:lstStyle/>
          <a:p>
            <a:r>
              <a:rPr lang="en-US" b="1" dirty="0">
                <a:latin typeface="Arial"/>
                <a:cs typeface="Arial"/>
              </a:rPr>
              <a:t>The Pilot Experience</a:t>
            </a:r>
          </a:p>
        </p:txBody>
      </p:sp>
      <p:graphicFrame>
        <p:nvGraphicFramePr>
          <p:cNvPr id="6" name="Content Placeholder 4">
            <a:extLst>
              <a:ext uri="{FF2B5EF4-FFF2-40B4-BE49-F238E27FC236}">
                <a16:creationId xmlns:a16="http://schemas.microsoft.com/office/drawing/2014/main" xmlns="" id="{0E616BE4-EED7-417B-B259-AF007CC3DD06}"/>
              </a:ext>
            </a:extLst>
          </p:cNvPr>
          <p:cNvGraphicFramePr>
            <a:graphicFrameLocks/>
          </p:cNvGraphicFramePr>
          <p:nvPr/>
        </p:nvGraphicFramePr>
        <p:xfrm>
          <a:off x="1814232" y="2618113"/>
          <a:ext cx="5471453" cy="3609000"/>
        </p:xfrm>
        <a:graphic>
          <a:graphicData uri="http://schemas.openxmlformats.org/drawingml/2006/table">
            <a:tbl>
              <a:tblPr>
                <a:tableStyleId>{BC89EF96-8CEA-46FF-86C4-4CE0E7609802}</a:tableStyleId>
              </a:tblPr>
              <a:tblGrid>
                <a:gridCol w="1151516">
                  <a:extLst>
                    <a:ext uri="{9D8B030D-6E8A-4147-A177-3AD203B41FA5}">
                      <a16:colId xmlns:a16="http://schemas.microsoft.com/office/drawing/2014/main" xmlns="" val="20000"/>
                    </a:ext>
                  </a:extLst>
                </a:gridCol>
                <a:gridCol w="4319937">
                  <a:extLst>
                    <a:ext uri="{9D8B030D-6E8A-4147-A177-3AD203B41FA5}">
                      <a16:colId xmlns:a16="http://schemas.microsoft.com/office/drawing/2014/main" xmlns="" val="20001"/>
                    </a:ext>
                  </a:extLst>
                </a:gridCol>
              </a:tblGrid>
              <a:tr h="323680">
                <a:tc>
                  <a:txBody>
                    <a:bodyPr/>
                    <a:lstStyle/>
                    <a:p>
                      <a:pPr algn="l" fontAlgn="t"/>
                      <a:r>
                        <a:rPr lang="en-GB" sz="1600" u="none" strike="noStrike" dirty="0">
                          <a:solidFill>
                            <a:schemeClr val="bg1"/>
                          </a:solidFill>
                          <a:effectLst/>
                          <a:latin typeface="Arial" panose="020B0604020202020204" pitchFamily="34" charset="0"/>
                          <a:cs typeface="Arial" panose="020B0604020202020204" pitchFamily="34" charset="0"/>
                        </a:rPr>
                        <a:t>Alliance</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6000" marB="36000">
                    <a:solidFill>
                      <a:srgbClr val="AE2573"/>
                    </a:solidFill>
                  </a:tcPr>
                </a:tc>
                <a:tc>
                  <a:txBody>
                    <a:bodyPr/>
                    <a:lstStyle/>
                    <a:p>
                      <a:pPr algn="l" fontAlgn="t"/>
                      <a:r>
                        <a:rPr lang="en-GB" sz="1600" u="none" strike="noStrike" dirty="0">
                          <a:solidFill>
                            <a:schemeClr val="bg1"/>
                          </a:solidFill>
                          <a:effectLst/>
                          <a:latin typeface="Arial" panose="020B0604020202020204" pitchFamily="34" charset="0"/>
                          <a:cs typeface="Arial" panose="020B0604020202020204" pitchFamily="34" charset="0"/>
                        </a:rPr>
                        <a:t>Trusts</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6000" marB="36000">
                    <a:solidFill>
                      <a:srgbClr val="AE2573"/>
                    </a:solidFill>
                  </a:tcPr>
                </a:tc>
                <a:extLst>
                  <a:ext uri="{0D108BD9-81ED-4DB2-BD59-A6C34878D82A}">
                    <a16:rowId xmlns:a16="http://schemas.microsoft.com/office/drawing/2014/main" xmlns="" val="10000"/>
                  </a:ext>
                </a:extLst>
              </a:tr>
              <a:tr h="353498">
                <a:tc rowSpan="2">
                  <a:txBody>
                    <a:bodyPr/>
                    <a:lstStyle/>
                    <a:p>
                      <a:pPr algn="l" fontAlgn="t"/>
                      <a:r>
                        <a:rPr lang="en-GB" sz="1600" u="none" strike="noStrike" dirty="0">
                          <a:effectLst/>
                          <a:latin typeface="Arial" panose="020B0604020202020204" pitchFamily="34" charset="0"/>
                          <a:cs typeface="Arial" panose="020B0604020202020204" pitchFamily="34" charset="0"/>
                        </a:rPr>
                        <a:t>Northern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tc>
                  <a:txBody>
                    <a:bodyPr/>
                    <a:lstStyle/>
                    <a:p>
                      <a:pPr algn="l" fontAlgn="t"/>
                      <a:r>
                        <a:rPr lang="en-GB" sz="1600" u="none" strike="noStrike" dirty="0">
                          <a:effectLst/>
                          <a:latin typeface="Arial" panose="020B0604020202020204" pitchFamily="34" charset="0"/>
                          <a:cs typeface="Arial" panose="020B0604020202020204" pitchFamily="34" charset="0"/>
                        </a:rPr>
                        <a:t>Northumbria Healthcare NHS Foundation Trust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xmlns="" val="10004"/>
                  </a:ext>
                </a:extLst>
              </a:tr>
              <a:tr h="379562">
                <a:tc vMerge="1">
                  <a:txBody>
                    <a:bodyPr/>
                    <a:lstStyle/>
                    <a:p>
                      <a:endParaRPr lang="en-GB"/>
                    </a:p>
                  </a:txBody>
                  <a:tcPr/>
                </a:tc>
                <a:tc>
                  <a:txBody>
                    <a:bodyPr/>
                    <a:lstStyle/>
                    <a:p>
                      <a:pPr algn="l" fontAlgn="t"/>
                      <a:r>
                        <a:rPr lang="en-GB" sz="1600" u="none" strike="noStrike" dirty="0">
                          <a:effectLst/>
                          <a:latin typeface="Arial" panose="020B0604020202020204" pitchFamily="34" charset="0"/>
                          <a:cs typeface="Arial" panose="020B0604020202020204" pitchFamily="34" charset="0"/>
                        </a:rPr>
                        <a:t>Newcastle upon Tyne Hospitals NHS Foundation Trust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xmlns="" val="1780148847"/>
                  </a:ext>
                </a:extLst>
              </a:tr>
              <a:tr h="621102">
                <a:tc>
                  <a:txBody>
                    <a:bodyPr/>
                    <a:lstStyle/>
                    <a:p>
                      <a:pPr algn="l" fontAlgn="t"/>
                      <a:r>
                        <a:rPr lang="en-GB" sz="1600" u="none" strike="noStrike" dirty="0">
                          <a:effectLst/>
                          <a:latin typeface="Arial" panose="020B0604020202020204" pitchFamily="34" charset="0"/>
                          <a:cs typeface="Arial" panose="020B0604020202020204" pitchFamily="34" charset="0"/>
                        </a:rPr>
                        <a:t>East of England</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tc>
                  <a:txBody>
                    <a:bodyPr/>
                    <a:lstStyle/>
                    <a:p>
                      <a:pPr marL="0" marR="0" lvl="0" indent="0" algn="l" defTabSz="457189" rtl="0" eaLnBrk="1" fontAlgn="t" latinLnBrk="0" hangingPunct="1">
                        <a:lnSpc>
                          <a:spcPct val="100000"/>
                        </a:lnSpc>
                        <a:spcBef>
                          <a:spcPts val="0"/>
                        </a:spcBef>
                        <a:spcAft>
                          <a:spcPts val="0"/>
                        </a:spcAft>
                        <a:buClrTx/>
                        <a:buSzTx/>
                        <a:buFontTx/>
                        <a:buNone/>
                        <a:tabLst/>
                        <a:defRPr/>
                      </a:pPr>
                      <a:r>
                        <a:rPr lang="en-GB" sz="1600" u="none" strike="noStrike" dirty="0">
                          <a:effectLst/>
                          <a:latin typeface="Arial" panose="020B0604020202020204" pitchFamily="34" charset="0"/>
                          <a:cs typeface="Arial" panose="020B0604020202020204" pitchFamily="34" charset="0"/>
                        </a:rPr>
                        <a:t>East Suffolk and North Essex NHS Foundation Trust (Ipswich and Colchester Hospitals)</a:t>
                      </a:r>
                    </a:p>
                  </a:txBody>
                  <a:tcPr marL="36000" marR="36000" marT="36000" marB="36000"/>
                </a:tc>
                <a:extLst>
                  <a:ext uri="{0D108BD9-81ED-4DB2-BD59-A6C34878D82A}">
                    <a16:rowId xmlns:a16="http://schemas.microsoft.com/office/drawing/2014/main" xmlns="" val="10005"/>
                  </a:ext>
                </a:extLst>
              </a:tr>
              <a:tr h="540263">
                <a:tc rowSpan="3">
                  <a:txBody>
                    <a:bodyPr/>
                    <a:lstStyle/>
                    <a:p>
                      <a:pPr algn="l" fontAlgn="t"/>
                      <a:r>
                        <a:rPr lang="en-GB" sz="1600" u="none" strike="noStrike" dirty="0">
                          <a:effectLst/>
                          <a:latin typeface="Arial" panose="020B0604020202020204" pitchFamily="34" charset="0"/>
                          <a:cs typeface="Arial" panose="020B0604020202020204" pitchFamily="34" charset="0"/>
                        </a:rPr>
                        <a:t>North Central and East London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tc>
                  <a:txBody>
                    <a:bodyPr/>
                    <a:lstStyle/>
                    <a:p>
                      <a:pPr algn="l" fontAlgn="t"/>
                      <a:r>
                        <a:rPr lang="en-GB" sz="1600" u="none" strike="noStrike" dirty="0">
                          <a:effectLst/>
                          <a:latin typeface="Arial" panose="020B0604020202020204" pitchFamily="34" charset="0"/>
                          <a:cs typeface="Arial" panose="020B0604020202020204" pitchFamily="34" charset="0"/>
                        </a:rPr>
                        <a:t>University College London Hospitals NHS Foundation Trust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xmlns="" val="10006"/>
                  </a:ext>
                </a:extLst>
              </a:tr>
              <a:tr h="304883">
                <a:tc vMerge="1">
                  <a:txBody>
                    <a:bodyPr/>
                    <a:lstStyle/>
                    <a:p>
                      <a:endParaRPr lang="en-GB"/>
                    </a:p>
                  </a:txBody>
                  <a:tcPr/>
                </a:tc>
                <a:tc>
                  <a:txBody>
                    <a:bodyPr/>
                    <a:lstStyle/>
                    <a:p>
                      <a:pPr algn="l" fontAlgn="t"/>
                      <a:r>
                        <a:rPr lang="en-GB" sz="1600" u="none" strike="noStrike" dirty="0">
                          <a:effectLst/>
                          <a:latin typeface="Arial" panose="020B0604020202020204" pitchFamily="34" charset="0"/>
                          <a:cs typeface="Arial" panose="020B0604020202020204" pitchFamily="34" charset="0"/>
                        </a:rPr>
                        <a:t>Bart's Health NHS Trust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xmlns="" val="10007"/>
                  </a:ext>
                </a:extLst>
              </a:tr>
              <a:tr h="304883">
                <a:tc vMerge="1">
                  <a:txBody>
                    <a:bodyPr/>
                    <a:lstStyle/>
                    <a:p>
                      <a:endParaRPr lang="en-GB"/>
                    </a:p>
                  </a:txBody>
                  <a:tcPr/>
                </a:tc>
                <a:tc>
                  <a:txBody>
                    <a:bodyPr/>
                    <a:lstStyle/>
                    <a:p>
                      <a:pPr algn="l" fontAlgn="t"/>
                      <a:r>
                        <a:rPr lang="en-GB" sz="1600" u="none" strike="noStrike" dirty="0">
                          <a:effectLst/>
                          <a:latin typeface="Arial" panose="020B0604020202020204" pitchFamily="34" charset="0"/>
                          <a:cs typeface="Arial" panose="020B0604020202020204" pitchFamily="34" charset="0"/>
                        </a:rPr>
                        <a:t>Royal Free London NHS Foundation Trust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xmlns="" val="889956529"/>
                  </a:ext>
                </a:extLst>
              </a:tr>
              <a:tr h="497043">
                <a:tc>
                  <a:txBody>
                    <a:bodyPr/>
                    <a:lstStyle/>
                    <a:p>
                      <a:pPr algn="l" fontAlgn="t"/>
                      <a:r>
                        <a:rPr lang="en-GB" sz="1600" u="none" strike="noStrike" dirty="0">
                          <a:effectLst/>
                          <a:latin typeface="Arial" panose="020B0604020202020204" pitchFamily="34" charset="0"/>
                          <a:cs typeface="Arial" panose="020B0604020202020204" pitchFamily="34" charset="0"/>
                        </a:rPr>
                        <a:t>Wessex</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36000" marB="36000"/>
                </a:tc>
                <a:tc>
                  <a:txBody>
                    <a:bodyPr/>
                    <a:lstStyle/>
                    <a:p>
                      <a:pPr algn="l" fontAlgn="t"/>
                      <a:r>
                        <a:rPr lang="en-GB" sz="1600" u="none" strike="noStrike" dirty="0">
                          <a:effectLst/>
                          <a:latin typeface="Arial" panose="020B0604020202020204" pitchFamily="34" charset="0"/>
                          <a:cs typeface="Arial" panose="020B0604020202020204" pitchFamily="34" charset="0"/>
                        </a:rPr>
                        <a:t>University Hospital Southampton NHS Foundation Trust</a:t>
                      </a:r>
                    </a:p>
                  </a:txBody>
                  <a:tcPr marL="36000" marR="36000" marT="36000" marB="36000"/>
                </a:tc>
                <a:extLst>
                  <a:ext uri="{0D108BD9-81ED-4DB2-BD59-A6C34878D82A}">
                    <a16:rowId xmlns:a16="http://schemas.microsoft.com/office/drawing/2014/main" xmlns="" val="10008"/>
                  </a:ext>
                </a:extLst>
              </a:tr>
            </a:tbl>
          </a:graphicData>
        </a:graphic>
      </p:graphicFrame>
      <p:graphicFrame>
        <p:nvGraphicFramePr>
          <p:cNvPr id="14" name="Diagram 13">
            <a:extLst>
              <a:ext uri="{FF2B5EF4-FFF2-40B4-BE49-F238E27FC236}">
                <a16:creationId xmlns:a16="http://schemas.microsoft.com/office/drawing/2014/main" xmlns="" id="{B32CAA42-8B87-43F2-9871-15E84E7EC869}"/>
              </a:ext>
            </a:extLst>
          </p:cNvPr>
          <p:cNvGraphicFramePr/>
          <p:nvPr/>
        </p:nvGraphicFramePr>
        <p:xfrm>
          <a:off x="1814232" y="1189455"/>
          <a:ext cx="8563537" cy="12338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2">
            <a:extLst>
              <a:ext uri="{FF2B5EF4-FFF2-40B4-BE49-F238E27FC236}">
                <a16:creationId xmlns:a16="http://schemas.microsoft.com/office/drawing/2014/main" xmlns="" id="{A70AE14B-8CFA-4712-8E2E-944EE50478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25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D69090F-6600-49F5-A535-290D2693E59E}"/>
              </a:ext>
            </a:extLst>
          </p:cNvPr>
          <p:cNvSpPr>
            <a:spLocks noGrp="1"/>
          </p:cNvSpPr>
          <p:nvPr>
            <p:ph sz="quarter" idx="10"/>
          </p:nvPr>
        </p:nvSpPr>
        <p:spPr>
          <a:xfrm>
            <a:off x="1630939" y="1214612"/>
            <a:ext cx="8930121" cy="5643388"/>
          </a:xfrm>
        </p:spPr>
        <p:txBody>
          <a:bodyPr/>
          <a:lstStyle/>
          <a:p>
            <a:pPr lvl="1"/>
            <a:r>
              <a:rPr lang="en-GB" sz="2000" dirty="0"/>
              <a:t>Late stage (4) patients have a poorer QoL than those diagnosed earlier.</a:t>
            </a:r>
          </a:p>
          <a:p>
            <a:pPr lvl="1"/>
            <a:endParaRPr lang="en-GB" sz="2000" dirty="0"/>
          </a:p>
          <a:p>
            <a:pPr lvl="1"/>
            <a:r>
              <a:rPr lang="en-GB" sz="2000" dirty="0"/>
              <a:t>Women generally report worse outcomes than men.</a:t>
            </a:r>
          </a:p>
          <a:p>
            <a:pPr lvl="1"/>
            <a:endParaRPr lang="en-GB" sz="2000" dirty="0"/>
          </a:p>
          <a:p>
            <a:pPr lvl="1"/>
            <a:r>
              <a:rPr lang="en-GB" sz="2000" dirty="0"/>
              <a:t>&gt;85 years had worse QoL outcomes, but younger people reported more mobility concerns.</a:t>
            </a:r>
          </a:p>
          <a:p>
            <a:pPr lvl="1"/>
            <a:endParaRPr lang="en-GB" sz="2000" dirty="0"/>
          </a:p>
          <a:p>
            <a:pPr lvl="1"/>
            <a:r>
              <a:rPr lang="en-GB" sz="2000" dirty="0"/>
              <a:t>Breast patients reported poorer outcomes than prostate or colorectal.</a:t>
            </a:r>
          </a:p>
          <a:p>
            <a:pPr lvl="1"/>
            <a:endParaRPr lang="en-GB" sz="2000" dirty="0"/>
          </a:p>
          <a:p>
            <a:pPr lvl="1"/>
            <a:r>
              <a:rPr lang="en-GB" sz="2000" dirty="0"/>
              <a:t>People in deprived areas have a worse QoL.</a:t>
            </a:r>
          </a:p>
          <a:p>
            <a:pPr lvl="1"/>
            <a:endParaRPr lang="en-GB" sz="2000" dirty="0"/>
          </a:p>
          <a:p>
            <a:pPr lvl="1"/>
            <a:r>
              <a:rPr lang="en-GB" sz="2000" dirty="0"/>
              <a:t>The general, non-cancer population have a better QoL.</a:t>
            </a:r>
          </a:p>
          <a:p>
            <a:pPr lvl="1"/>
            <a:endParaRPr lang="en-GB" sz="2000" dirty="0"/>
          </a:p>
          <a:p>
            <a:pPr lvl="1"/>
            <a:r>
              <a:rPr lang="en-GB" sz="2000" dirty="0"/>
              <a:t>Those with Ca report more issues with anxiety &amp; ADL’s/family/work roles</a:t>
            </a:r>
          </a:p>
          <a:p>
            <a:pPr lvl="1"/>
            <a:endParaRPr lang="en-GB" dirty="0"/>
          </a:p>
          <a:p>
            <a:pPr marL="457200" lvl="1" indent="0">
              <a:buNone/>
            </a:pPr>
            <a:r>
              <a:rPr lang="en-GB" dirty="0"/>
              <a:t> </a:t>
            </a:r>
          </a:p>
        </p:txBody>
      </p:sp>
      <p:sp>
        <p:nvSpPr>
          <p:cNvPr id="3" name="Title 2">
            <a:extLst>
              <a:ext uri="{FF2B5EF4-FFF2-40B4-BE49-F238E27FC236}">
                <a16:creationId xmlns:a16="http://schemas.microsoft.com/office/drawing/2014/main" xmlns="" id="{2DAC455E-BF0F-4DE1-BF2E-D7718CFA0231}"/>
              </a:ext>
            </a:extLst>
          </p:cNvPr>
          <p:cNvSpPr>
            <a:spLocks noGrp="1"/>
          </p:cNvSpPr>
          <p:nvPr>
            <p:ph type="title"/>
          </p:nvPr>
        </p:nvSpPr>
        <p:spPr>
          <a:xfrm>
            <a:off x="3816321" y="209724"/>
            <a:ext cx="4559358" cy="795164"/>
          </a:xfrm>
        </p:spPr>
        <p:txBody>
          <a:bodyPr/>
          <a:lstStyle/>
          <a:p>
            <a:r>
              <a:rPr lang="en-GB" b="1" dirty="0"/>
              <a:t>Initial Pilot Findings</a:t>
            </a:r>
          </a:p>
        </p:txBody>
      </p:sp>
      <p:pic>
        <p:nvPicPr>
          <p:cNvPr id="5" name="Picture 2">
            <a:extLst>
              <a:ext uri="{FF2B5EF4-FFF2-40B4-BE49-F238E27FC236}">
                <a16:creationId xmlns:a16="http://schemas.microsoft.com/office/drawing/2014/main" xmlns="" id="{D92646A9-B640-4474-A2E8-206B5ED21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88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15672" y="1192428"/>
            <a:ext cx="7926706" cy="4799298"/>
          </a:xfrm>
        </p:spPr>
        <p:txBody>
          <a:bodyPr/>
          <a:lstStyle/>
          <a:p>
            <a:r>
              <a:rPr lang="en-GB" sz="3200" dirty="0"/>
              <a:t> Improve psychosocial care for cancer patients to alleviate anxiety; </a:t>
            </a:r>
          </a:p>
          <a:p>
            <a:endParaRPr lang="en-GB" sz="3200" dirty="0"/>
          </a:p>
          <a:p>
            <a:r>
              <a:rPr lang="en-GB" sz="3200" dirty="0"/>
              <a:t>Improve physical functioning and mobility, and reduce fatigue, through the provision of rehabilitation or ‘pre-habilitation’ services; </a:t>
            </a:r>
          </a:p>
          <a:p>
            <a:endParaRPr lang="en-GB" sz="3200" dirty="0"/>
          </a:p>
          <a:p>
            <a:r>
              <a:rPr lang="en-GB" sz="3200" dirty="0"/>
              <a:t>Target resources at deprived areas. </a:t>
            </a:r>
          </a:p>
          <a:p>
            <a:endParaRPr lang="en-GB" sz="1800" dirty="0"/>
          </a:p>
        </p:txBody>
      </p:sp>
      <p:sp>
        <p:nvSpPr>
          <p:cNvPr id="3" name="Title 2"/>
          <p:cNvSpPr>
            <a:spLocks noGrp="1"/>
          </p:cNvSpPr>
          <p:nvPr>
            <p:ph type="title"/>
          </p:nvPr>
        </p:nvSpPr>
        <p:spPr>
          <a:xfrm>
            <a:off x="3467157" y="192083"/>
            <a:ext cx="5257685" cy="611649"/>
          </a:xfrm>
        </p:spPr>
        <p:txBody>
          <a:bodyPr/>
          <a:lstStyle/>
          <a:p>
            <a:r>
              <a:rPr lang="en-GB" b="1" dirty="0"/>
              <a:t>Initial Pilot Indications</a:t>
            </a:r>
          </a:p>
        </p:txBody>
      </p:sp>
      <p:pic>
        <p:nvPicPr>
          <p:cNvPr id="5" name="Picture 2">
            <a:extLst>
              <a:ext uri="{FF2B5EF4-FFF2-40B4-BE49-F238E27FC236}">
                <a16:creationId xmlns:a16="http://schemas.microsoft.com/office/drawing/2014/main" xmlns="" id="{B98038C8-870B-403A-9851-E11B23EDD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84" y="125639"/>
            <a:ext cx="195738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433559"/>
      </p:ext>
    </p:extLst>
  </p:cSld>
  <p:clrMapOvr>
    <a:masterClrMapping/>
  </p:clrMapOvr>
</p:sld>
</file>

<file path=ppt/theme/theme1.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WAG CA _ 2020 Powerpoint Template.potx" id="{B9853DA4-255A-453C-9E9A-308F52F5DEA4}" vid="{CE236249-2973-486C-BA8B-B655D4B5B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E7F7A10AD30547BD5974146E2FCA9A" ma:contentTypeVersion="12" ma:contentTypeDescription="Create a new document." ma:contentTypeScope="" ma:versionID="68b4edeed66cbe9c463cd4fbfb24af38">
  <xsd:schema xmlns:xsd="http://www.w3.org/2001/XMLSchema" xmlns:xs="http://www.w3.org/2001/XMLSchema" xmlns:p="http://schemas.microsoft.com/office/2006/metadata/properties" xmlns:ns1="http://schemas.microsoft.com/sharepoint/v3" xmlns:ns2="f49bef0b-832f-4ca9-9f6b-507324b30e91" xmlns:ns3="d75d67df-2ade-4862-a63a-0c9613fe3f03" targetNamespace="http://schemas.microsoft.com/office/2006/metadata/properties" ma:root="true" ma:fieldsID="26c9a408addd465e8aaec338dc11ecb2" ns1:_="" ns2:_="" ns3:_="">
    <xsd:import namespace="http://schemas.microsoft.com/sharepoint/v3"/>
    <xsd:import namespace="f49bef0b-832f-4ca9-9f6b-507324b30e91"/>
    <xsd:import namespace="d75d67df-2ade-4862-a63a-0c9613fe3f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9bef0b-832f-4ca9-9f6b-507324b30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d67df-2ade-4862-a63a-0c9613fe3f0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BCD9D-96C0-408B-90DC-4A32669E74C7}">
  <ds:schemaRefs>
    <ds:schemaRef ds:uri="http://purl.org/dc/dcmitype/"/>
    <ds:schemaRef ds:uri="http://purl.org/dc/terms/"/>
    <ds:schemaRef ds:uri="f49bef0b-832f-4ca9-9f6b-507324b30e91"/>
    <ds:schemaRef ds:uri="http://purl.org/dc/elements/1.1/"/>
    <ds:schemaRef ds:uri="http://schemas.microsoft.com/office/2006/metadata/properties"/>
    <ds:schemaRef ds:uri="http://schemas.microsoft.com/office/infopath/2007/PartnerControls"/>
    <ds:schemaRef ds:uri="http://www.w3.org/XML/1998/namespace"/>
    <ds:schemaRef ds:uri="d75d67df-2ade-4862-a63a-0c9613fe3f03"/>
    <ds:schemaRef ds:uri="http://schemas.microsoft.com/office/2006/documentManagement/type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4EF37DF0-DCCE-468C-BE79-A1F61F57C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9bef0b-832f-4ca9-9f6b-507324b30e91"/>
    <ds:schemaRef ds:uri="d75d67df-2ade-4862-a63a-0c9613fe3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47A4A-3BA1-48FC-AC76-2A7311FCF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SWAG CA _ FINAL 2020 Powerpoint Template</Template>
  <TotalTime>1909</TotalTime>
  <Words>2754</Words>
  <Application>Microsoft Office PowerPoint</Application>
  <PresentationFormat>Custom</PresentationFormat>
  <Paragraphs>405</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SWAG CA</vt:lpstr>
      <vt:lpstr>PowerPoint Presentation</vt:lpstr>
      <vt:lpstr>Cancer Quality of Life Survey</vt:lpstr>
      <vt:lpstr>Cancer Quality of Life Survey</vt:lpstr>
      <vt:lpstr> Patient’s View</vt:lpstr>
      <vt:lpstr>Patient’s view – why  does this matter?</vt:lpstr>
      <vt:lpstr>Patients view – but it’s also about empowerment</vt:lpstr>
      <vt:lpstr>The Pilot Experience</vt:lpstr>
      <vt:lpstr>Initial Pilot Findings</vt:lpstr>
      <vt:lpstr>Initial Pilot Indications</vt:lpstr>
      <vt:lpstr>Nationwide data collection criteria</vt:lpstr>
      <vt:lpstr>Centralised system</vt:lpstr>
      <vt:lpstr>Cancer QoL Survey Launch</vt:lpstr>
      <vt:lpstr>QoL Questionnaires</vt:lpstr>
      <vt:lpstr>Metric – Summary scores</vt:lpstr>
      <vt:lpstr>Metric Reporting Options</vt:lpstr>
      <vt:lpstr>Patient summary – 2021 onwards</vt:lpstr>
      <vt:lpstr>Working with your Cancer Alliance</vt:lpstr>
      <vt:lpstr>What you can do to help</vt:lpstr>
      <vt:lpstr>Supporting products</vt:lpstr>
      <vt:lpstr>Who can I contact for more information?</vt:lpstr>
      <vt:lpstr>Thank you!  This survey is being run jointly by Public Health England and NHS England and NHS Improvement.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 System Response and CPG Slides</dc:title>
  <dc:creator>Eleanor  Hunt</dc:creator>
  <cp:lastModifiedBy>Jennings Andrew</cp:lastModifiedBy>
  <cp:revision>119</cp:revision>
  <dcterms:created xsi:type="dcterms:W3CDTF">2020-08-18T08:02:58Z</dcterms:created>
  <dcterms:modified xsi:type="dcterms:W3CDTF">2020-09-18T08:05:22Z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0x0101000FE7F7A10AD30547BD5974146E2FCA9A</vt:lpwstr>
  </property>
</Properties>
</file>