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7F085D-80F5-4699-9280-A39AB39AE458}" v="11" dt="2020-07-31T10:14:38.884"/>
    <p1510:client id="{D6157A86-848E-C2FB-4D0C-C71E67210706}" v="4" dt="2020-07-30T10:58:08.3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53669B-498F-4198-AE32-90EF64EBF1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06F2BAE-036E-40A1-889A-BC33575C35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B968E82-0D5B-438F-BB95-0D502E66A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0A64-3361-4E70-A5FE-720F0060D914}" type="datetimeFigureOut">
              <a:rPr lang="en-GB" smtClean="0"/>
              <a:t>14/08/2020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8CFE464-A803-423F-A02A-930C387CA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8FF7365-BCC1-4A5D-8E8C-3B58DE40B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45AA-2A04-4BE9-8468-65FDAC75B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124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85530B-EDB3-441D-866C-3FF4EA205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039109B-5135-47A0-8539-4586AB02E4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791935D-7C32-4B55-98B6-2B8694445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0A64-3361-4E70-A5FE-720F0060D914}" type="datetimeFigureOut">
              <a:rPr lang="en-GB" smtClean="0"/>
              <a:t>14/08/2020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C998A14-988C-4F79-BBD2-6C4D8CE89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E14B093-4BCD-4544-86AD-9EF08F046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45AA-2A04-4BE9-8468-65FDAC75B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645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11F2A51-BDD8-469E-8EAD-9F7C7BFC60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060AF12-50A9-4214-875C-1BB887AB2F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3173F9C-835E-4524-ADE1-E0EF0E68D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0A64-3361-4E70-A5FE-720F0060D914}" type="datetimeFigureOut">
              <a:rPr lang="en-GB" smtClean="0"/>
              <a:t>14/08/2020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D3D8EE7-2252-46D7-8203-3A35F5391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B6C3771-A36B-4118-8516-C9E6B670B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45AA-2A04-4BE9-8468-65FDAC75B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09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0A9601-26DF-47FE-A346-4926FE024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8CC32FF-45C7-47FA-8A8F-0BAF7B34A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8CABCC7-FA1E-491C-9557-BB5AA5A4BE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0A64-3361-4E70-A5FE-720F0060D914}" type="datetimeFigureOut">
              <a:rPr lang="en-GB" smtClean="0"/>
              <a:t>14/08/2020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1965BDE-DF01-49FF-8703-8A91ADA90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A1519A0-8CC3-419C-BBDF-F4F8F9451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45AA-2A04-4BE9-8468-65FDAC75B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130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6CC86D-436B-46A4-85D9-6ED0FDBA1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C3CB41F-7D0A-4EAA-98F5-E95132B19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43E925-4FE9-49C4-A9D3-CF6A24EB1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0A64-3361-4E70-A5FE-720F0060D914}" type="datetimeFigureOut">
              <a:rPr lang="en-GB" smtClean="0"/>
              <a:t>14/08/2020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E26D93-8490-4D0F-92C7-264782559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2B077A-954C-4B1B-A86C-8131D4D7E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45AA-2A04-4BE9-8468-65FDAC75B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164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E6A894-FA4A-404A-B90F-C245986AC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AC6535C-853D-4027-B3CB-83ADDDBC9A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53BA777-D7AC-4951-B522-71E24B77FE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17E5260-CCEB-48C2-8186-45B5DEAEF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0A64-3361-4E70-A5FE-720F0060D914}" type="datetimeFigureOut">
              <a:rPr lang="en-GB" smtClean="0"/>
              <a:t>14/08/2020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87D0053-E3B1-4AEC-A775-5B0D6C2A2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6D0FDB9-E04A-4871-B9C6-11C0BABD7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45AA-2A04-4BE9-8468-65FDAC75B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281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D0AD53-344E-4BE5-A2FB-7A1E555EC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74A4EC6-BA5C-46DE-9B21-2AAB879F5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EE9452F-C263-4771-A21C-0EDAD2F987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1792817-4702-4FAC-892C-A4BB4429DE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0DF6D1A-7889-495B-BAC3-9BC59CF8C6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F94AAE7-F1F3-4546-A64F-7ABD4E3B5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0A64-3361-4E70-A5FE-720F0060D914}" type="datetimeFigureOut">
              <a:rPr lang="en-GB" smtClean="0"/>
              <a:t>14/08/2020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077D1A7-59F1-461D-BC37-38D44A2C7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421E14C-435A-4453-B2B7-1080FDBF8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45AA-2A04-4BE9-8468-65FDAC75B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859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82254B-3422-4FF0-BC28-30A63E3D7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5540098-BE77-40AC-A15C-321A0B905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0A64-3361-4E70-A5FE-720F0060D914}" type="datetimeFigureOut">
              <a:rPr lang="en-GB" smtClean="0"/>
              <a:t>14/08/2020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E664C82-4BE8-48D4-B719-90DCD8D13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8EDC181-A358-487F-ADD0-E0134684E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45AA-2A04-4BE9-8468-65FDAC75B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267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414DE13-3521-4750-A78B-2F0FE1A2F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0A64-3361-4E70-A5FE-720F0060D914}" type="datetimeFigureOut">
              <a:rPr lang="en-GB" smtClean="0"/>
              <a:t>14/08/2020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2585C78-3845-49A0-919F-5D23CBD3C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6EBA1C0-C1C5-482A-8BE0-B641AA6EA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45AA-2A04-4BE9-8468-65FDAC75B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583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527A6C-1465-4091-B9A3-462B4A64F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36F41F-64A1-47F2-BCF2-5F028826D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5119907-1841-4562-B4AC-DDDEB6D704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A985422-9684-45CF-AF88-276B9ECDD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0A64-3361-4E70-A5FE-720F0060D914}" type="datetimeFigureOut">
              <a:rPr lang="en-GB" smtClean="0"/>
              <a:t>14/08/2020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0A61FFB-300B-4CA3-8A8F-72B24050E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F5970BA-6B59-4825-961C-D3CFC2359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45AA-2A04-4BE9-8468-65FDAC75B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191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B3116D-63ED-4DFE-B0A8-2D0DAF2A4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22E1D69-501F-420E-BC96-6F3A3503CF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00DE567-0D55-4F3F-A4F6-0E2613E013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D61AF2E-25AD-49A8-B383-B864B224F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30A64-3361-4E70-A5FE-720F0060D914}" type="datetimeFigureOut">
              <a:rPr lang="en-GB" smtClean="0"/>
              <a:t>14/08/2020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878EB46-A321-4D59-AF3B-C4FC2FB28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3652916-FE3B-4DA6-8C10-5429FE35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445AA-2A04-4BE9-8468-65FDAC75B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325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2EACE50-F558-4CBE-BAA3-529C8D858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9B60A7F-2761-459C-9BE3-2AF32CE0B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436F48B-C5E0-44FB-BA1D-F2E4896D84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30A64-3361-4E70-A5FE-720F0060D914}" type="datetimeFigureOut">
              <a:rPr lang="en-GB" smtClean="0"/>
              <a:t>14/08/2020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5C723AE-B259-47B5-A745-09F8BFAE76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6F72278-37FC-48EE-98F5-F560152128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445AA-2A04-4BE9-8468-65FDAC75B7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091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mailto:jane.bunce@hee.nhs.uk" TargetMode="External"/><Relationship Id="rId4" Type="http://schemas.openxmlformats.org/officeDocument/2006/relationships/hyperlink" Target="https://southlks.libguides.com/swqualit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35555856-9970-4BC3-9AA9-6A917F53AF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xmlns="" id="{7F487851-BFAF-46D8-A1ED-50CAD6E46F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5" name="Freeform 50">
            <a:extLst>
              <a:ext uri="{FF2B5EF4-FFF2-40B4-BE49-F238E27FC236}">
                <a16:creationId xmlns:a16="http://schemas.microsoft.com/office/drawing/2014/main" xmlns="" id="{13722DD7-BA73-4776-93A3-94491FEF72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56ACF8BD-D6AA-448F-A0D9-AC09DF25C1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2843" y="1141451"/>
            <a:ext cx="4044147" cy="1447271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27F766A-0AC5-49FD-9E6D-F4DCB4A850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137" y="262601"/>
            <a:ext cx="4805691" cy="838831"/>
          </a:xfrm>
        </p:spPr>
        <p:txBody>
          <a:bodyPr anchor="b">
            <a:normAutofit fontScale="92500"/>
          </a:bodyPr>
          <a:lstStyle/>
          <a:p>
            <a:r>
              <a:rPr lang="en-US" b="1" dirty="0">
                <a:solidFill>
                  <a:srgbClr val="000000"/>
                </a:solidFill>
              </a:rPr>
              <a:t>Collaborative Learning in Practice (</a:t>
            </a:r>
            <a:r>
              <a:rPr lang="en-US" b="1" dirty="0" err="1">
                <a:solidFill>
                  <a:srgbClr val="000000"/>
                </a:solidFill>
              </a:rPr>
              <a:t>CLiP</a:t>
            </a:r>
            <a:r>
              <a:rPr lang="en-US" b="1" dirty="0">
                <a:solidFill>
                  <a:srgbClr val="000000"/>
                </a:solidFill>
              </a:rPr>
              <a:t>) Primary Care Network (PCN) Project</a:t>
            </a:r>
            <a:endParaRPr lang="en-GB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88BF6DA-2E6E-4BF1-A2DE-2DA9D7C064A0}"/>
              </a:ext>
            </a:extLst>
          </p:cNvPr>
          <p:cNvSpPr txBox="1"/>
          <p:nvPr/>
        </p:nvSpPr>
        <p:spPr>
          <a:xfrm>
            <a:off x="6456233" y="6051001"/>
            <a:ext cx="6214188" cy="9233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dirty="0"/>
              <a:t>Resources and </a:t>
            </a:r>
            <a:r>
              <a:rPr lang="en-US" b="1" dirty="0"/>
              <a:t>video on how </a:t>
            </a:r>
            <a:r>
              <a:rPr lang="en-US" b="1" dirty="0" err="1"/>
              <a:t>CLiP</a:t>
            </a:r>
            <a:r>
              <a:rPr lang="en-US" b="1" dirty="0"/>
              <a:t> </a:t>
            </a:r>
            <a:r>
              <a:rPr lang="en-US" dirty="0"/>
              <a:t>can work in GP </a:t>
            </a:r>
            <a:r>
              <a:rPr lang="en-GB" u="sng" dirty="0">
                <a:solidFill>
                  <a:srgbClr val="0563C1"/>
                </a:solidFill>
                <a:latin typeface="Calibri"/>
                <a:ea typeface="Calibri" panose="020F0502020204030204" pitchFamily="34" charset="0"/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https://southlks.libguides.com/swquality</a:t>
            </a:r>
            <a:r>
              <a:rPr lang="en-GB" u="sng" dirty="0">
                <a:solidFill>
                  <a:srgbClr val="0563C1"/>
                </a:solidFill>
                <a:latin typeface="Calibri"/>
                <a:ea typeface="Calibri" panose="020F0502020204030204" pitchFamily="34" charset="0"/>
                <a:cs typeface="Calibri"/>
              </a:rPr>
              <a:t>  </a:t>
            </a:r>
            <a:endParaRPr lang="en-GB" dirty="0">
              <a:latin typeface="Calibri"/>
              <a:ea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6E7B124-5EA3-4991-9306-FB0E8EF8E58A}"/>
              </a:ext>
            </a:extLst>
          </p:cNvPr>
          <p:cNvSpPr txBox="1"/>
          <p:nvPr/>
        </p:nvSpPr>
        <p:spPr>
          <a:xfrm>
            <a:off x="6421721" y="814260"/>
            <a:ext cx="51047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What will pilot involve?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/>
              <a:t>To pilot </a:t>
            </a:r>
            <a:r>
              <a:rPr lang="en-US" sz="1600" dirty="0" err="1"/>
              <a:t>CLiP</a:t>
            </a:r>
            <a:r>
              <a:rPr lang="en-US" sz="1600" dirty="0"/>
              <a:t> in 1-2 PCNs per STP/ICS region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/>
              <a:t>PCNs to work collaboratively with their Training Hub (TH) and one or two of the following Universities:</a:t>
            </a:r>
          </a:p>
          <a:p>
            <a:pPr lvl="1"/>
            <a:r>
              <a:rPr lang="en-US" sz="1600" dirty="0"/>
              <a:t>University of Plymouth</a:t>
            </a:r>
          </a:p>
          <a:p>
            <a:pPr lvl="1"/>
            <a:r>
              <a:rPr lang="en-US" sz="1600" dirty="0"/>
              <a:t>University of Bolton</a:t>
            </a:r>
          </a:p>
          <a:p>
            <a:pPr lvl="1"/>
            <a:r>
              <a:rPr lang="en-US" sz="1600" dirty="0"/>
              <a:t>University of Exeter</a:t>
            </a:r>
          </a:p>
          <a:p>
            <a:pPr lvl="1"/>
            <a:r>
              <a:rPr lang="en-US" sz="1600" dirty="0"/>
              <a:t>Bournemouth University</a:t>
            </a:r>
          </a:p>
          <a:p>
            <a:pPr lvl="1"/>
            <a:r>
              <a:rPr lang="en-US" sz="1600" dirty="0"/>
              <a:t>University West of England</a:t>
            </a:r>
          </a:p>
          <a:p>
            <a:r>
              <a:rPr lang="en-US" sz="1600" b="1" dirty="0"/>
              <a:t>How many students will we need to take across our PCN?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/>
              <a:t>To be discussed but in region of 4-8</a:t>
            </a:r>
          </a:p>
          <a:p>
            <a:r>
              <a:rPr lang="en-US" sz="1600" b="1" dirty="0"/>
              <a:t>What support will there be?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/>
              <a:t>The project will be run in collaboration with THs and Universities and your PCN will be supported through staff training and preparation</a:t>
            </a:r>
          </a:p>
          <a:p>
            <a:r>
              <a:rPr lang="en-US" sz="1600" b="1" dirty="0"/>
              <a:t>What are the main aims of the project?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Expanding Student Nurse Placements across a PCN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/>
              <a:t>Raise quality of the learning environment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/>
              <a:t>Promote general practice nursing careers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/>
              <a:t>Consider how model transferable to other professions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/>
              <a:t>Research output / Share learning / case studies</a:t>
            </a:r>
            <a:endParaRPr lang="en-GB" sz="16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8C5F736-AED1-493C-9AD0-9DD84848AE28}"/>
              </a:ext>
            </a:extLst>
          </p:cNvPr>
          <p:cNvSpPr txBox="1"/>
          <p:nvPr/>
        </p:nvSpPr>
        <p:spPr>
          <a:xfrm>
            <a:off x="280404" y="3262294"/>
            <a:ext cx="5401817" cy="132343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600" b="1" dirty="0"/>
              <a:t>Timescales</a:t>
            </a:r>
            <a:r>
              <a:rPr lang="en-US" sz="1600" dirty="0"/>
              <a:t>:</a:t>
            </a:r>
          </a:p>
          <a:p>
            <a:r>
              <a:rPr lang="en-GB" sz="1600" b="1" dirty="0"/>
              <a:t>Expressions of interest from PCNs    By 11</a:t>
            </a:r>
            <a:r>
              <a:rPr lang="en-GB" sz="1600" b="1" baseline="30000" dirty="0"/>
              <a:t>th</a:t>
            </a:r>
            <a:r>
              <a:rPr lang="en-GB" sz="1600" b="1" dirty="0"/>
              <a:t> September 2020</a:t>
            </a:r>
            <a:endParaRPr lang="en-GB" sz="1600" b="1" dirty="0">
              <a:cs typeface="Calibri" panose="020F0502020204030204"/>
            </a:endParaRPr>
          </a:p>
          <a:p>
            <a:r>
              <a:rPr lang="en-GB" sz="1600" dirty="0"/>
              <a:t>Confirm PCN pilot sites                        By 18</a:t>
            </a:r>
            <a:r>
              <a:rPr lang="en-GB" sz="1600" baseline="30000" dirty="0"/>
              <a:t>th</a:t>
            </a:r>
            <a:r>
              <a:rPr lang="en-GB" sz="1600" dirty="0"/>
              <a:t> September 2020</a:t>
            </a:r>
            <a:endParaRPr lang="en-GB" sz="1600" dirty="0">
              <a:cs typeface="Calibri" panose="020F0502020204030204"/>
            </a:endParaRPr>
          </a:p>
          <a:p>
            <a:r>
              <a:rPr lang="en-GB" sz="1600" dirty="0"/>
              <a:t>Preparation for </a:t>
            </a:r>
            <a:r>
              <a:rPr lang="en-GB" sz="1600" dirty="0" err="1"/>
              <a:t>CLiP</a:t>
            </a:r>
            <a:r>
              <a:rPr lang="en-GB" sz="1600" dirty="0"/>
              <a:t> pilots                   Sept – December 2020</a:t>
            </a:r>
          </a:p>
          <a:p>
            <a:r>
              <a:rPr lang="en-GB" sz="1600" dirty="0"/>
              <a:t>Placements commence                        From Jan 2021</a:t>
            </a:r>
            <a:endParaRPr lang="en-GB" sz="1600" dirty="0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17CA4B4-83EE-4EF5-A987-323F66899728}"/>
              </a:ext>
            </a:extLst>
          </p:cNvPr>
          <p:cNvSpPr txBox="1"/>
          <p:nvPr/>
        </p:nvSpPr>
        <p:spPr>
          <a:xfrm>
            <a:off x="280404" y="6064020"/>
            <a:ext cx="51070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Please contact</a:t>
            </a:r>
            <a:r>
              <a:rPr lang="en-US" dirty="0"/>
              <a:t>: </a:t>
            </a:r>
            <a:r>
              <a:rPr lang="en-US" dirty="0">
                <a:hlinkClick r:id="rId5"/>
              </a:rPr>
              <a:t>jane.bunce@hee.nhs.uk</a:t>
            </a:r>
            <a:r>
              <a:rPr lang="en-US" dirty="0"/>
              <a:t> to book on to a workshop / submit your expression of interest</a:t>
            </a:r>
            <a:endParaRPr lang="en-GB" dirty="0"/>
          </a:p>
        </p:txBody>
      </p:sp>
      <p:pic>
        <p:nvPicPr>
          <p:cNvPr id="13" name="Picture 12" descr="C:\Users\Jane.Bunce\AppData\Local\Microsoft\Windows\INetCache\Content.MSO\28CAFC8B.tmp">
            <a:extLst>
              <a:ext uri="{FF2B5EF4-FFF2-40B4-BE49-F238E27FC236}">
                <a16:creationId xmlns:a16="http://schemas.microsoft.com/office/drawing/2014/main" xmlns="" id="{6FD71C6F-0BB2-4DE2-853D-163B4DE8F3E2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3507" y="254134"/>
            <a:ext cx="2787650" cy="6540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8847A99-90C1-4A69-A379-542F5218C638}"/>
              </a:ext>
            </a:extLst>
          </p:cNvPr>
          <p:cNvSpPr txBox="1"/>
          <p:nvPr/>
        </p:nvSpPr>
        <p:spPr>
          <a:xfrm>
            <a:off x="324058" y="2617515"/>
            <a:ext cx="48489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We are inviting expressions of interest from PCNs </a:t>
            </a:r>
          </a:p>
          <a:p>
            <a:pPr algn="ctr"/>
            <a:r>
              <a:rPr lang="en-US" dirty="0"/>
              <a:t>to be involved in this HEE funded project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5801160E-557E-406C-9C43-EC14A319543C}"/>
              </a:ext>
            </a:extLst>
          </p:cNvPr>
          <p:cNvSpPr txBox="1"/>
          <p:nvPr/>
        </p:nvSpPr>
        <p:spPr>
          <a:xfrm>
            <a:off x="240137" y="4901246"/>
            <a:ext cx="53749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Two workshops are being held for interested pilot sites:</a:t>
            </a:r>
          </a:p>
          <a:p>
            <a:r>
              <a:rPr lang="en-US" b="1" dirty="0"/>
              <a:t>25</a:t>
            </a:r>
            <a:r>
              <a:rPr lang="en-US" b="1" baseline="30000" dirty="0"/>
              <a:t>th</a:t>
            </a:r>
            <a:r>
              <a:rPr lang="en-US" b="1" dirty="0"/>
              <a:t> August 10am </a:t>
            </a:r>
            <a:r>
              <a:rPr lang="en-US" dirty="0"/>
              <a:t>OR </a:t>
            </a:r>
            <a:r>
              <a:rPr lang="en-US" b="1" dirty="0"/>
              <a:t>1st September 2pm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6706895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1298</TotalTime>
  <Words>247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Bunce</dc:creator>
  <cp:lastModifiedBy>Helen Robertson</cp:lastModifiedBy>
  <cp:revision>24</cp:revision>
  <dcterms:created xsi:type="dcterms:W3CDTF">2020-06-03T14:32:34Z</dcterms:created>
  <dcterms:modified xsi:type="dcterms:W3CDTF">2020-08-14T07:53:16Z</dcterms:modified>
</cp:coreProperties>
</file>