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4" r:id="rId5"/>
    <p:sldMasterId id="2147483687" r:id="rId6"/>
  </p:sldMasterIdLst>
  <p:notesMasterIdLst>
    <p:notesMasterId r:id="rId19"/>
  </p:notesMasterIdLst>
  <p:sldIdLst>
    <p:sldId id="256" r:id="rId7"/>
    <p:sldId id="693" r:id="rId8"/>
    <p:sldId id="691" r:id="rId9"/>
    <p:sldId id="297" r:id="rId10"/>
    <p:sldId id="692" r:id="rId11"/>
    <p:sldId id="298" r:id="rId12"/>
    <p:sldId id="694" r:id="rId13"/>
    <p:sldId id="695" r:id="rId14"/>
    <p:sldId id="302" r:id="rId15"/>
    <p:sldId id="303" r:id="rId16"/>
    <p:sldId id="300" r:id="rId17"/>
    <p:sldId id="301" r:id="rId18"/>
  </p:sldIdLst>
  <p:sldSz cx="13439775" cy="7559675"/>
  <p:notesSz cx="6858000" cy="9144000"/>
  <p:defaultText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C1481D-5A47-545C-AB3A-9C17C22FE16C}" name="RICHARDS, Jenna (NHS BATH AND NORTH EAST SOMERSET, SWINDON AND WILTSHIRE ICB - 92G)" initials="R9" userId="S::jenna.richards2@nhs.net::da41a6ba-0adb-4942-8f67-628b200725b2" providerId="AD"/>
  <p188:author id="{9C33892B-7FFB-EC5B-31AD-2F4525E4590C}" name="MORELLI, Massimo (NHS BATH AND NORTH EAST SOMERSET, SWINDON AND WILTSHIRE ICB - 92G)" initials="MM(BANESSAWI9" userId="S::massimo.morelli@nhs.net::dc47f225-ba27-4473-8b10-c2cc097f23d4" providerId="AD"/>
  <p188:author id="{5C65F592-1549-B8C6-A452-DCAAD5C2DF26}" name="SOHAL, Jasvinder (NHS BATH AND NORTH EAST SOMERSET, SWINDON AND WILTSHIRE ICB - 92G)" initials="S9" userId="S::jasvinder.sohal@nhs.net::1ef4a04c-2c65-4226-a10a-fd46c826aeb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E319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DD228-787C-4FC9-B7D8-6673AFDACDBE}" v="3860" dt="2023-01-05T13:09:05.250"/>
    <p1510:client id="{42C92744-BD19-35C7-9278-FA925BB1E7ED}" v="1037" dt="2023-01-05T10:59:40.062"/>
    <p1510:client id="{53CB9318-D966-836C-19DD-E1FC09392D32}" v="80" dt="2023-01-04T18:06:37.220"/>
    <p1510:client id="{D19FA4D4-93EC-B6DD-47A8-A807B4C3F53C}" v="1083" dt="2023-01-05T12:44:10.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648" y="72"/>
      </p:cViewPr>
      <p:guideLst>
        <p:guide orient="horz" pos="2381"/>
        <p:guide pos="4233"/>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C8033-7135-4A36-A5C1-16037773366D}"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GB"/>
        </a:p>
      </dgm:t>
    </dgm:pt>
    <dgm:pt modelId="{C6E6E56C-6CFC-4CA9-8246-05ABEA288D7B}">
      <dgm:prSet phldrT="[Text]"/>
      <dgm:spPr/>
      <dgm:t>
        <a:bodyPr/>
        <a:lstStyle/>
        <a:p>
          <a:r>
            <a:rPr lang="en-GB" b="1" dirty="0">
              <a:effectLst>
                <a:outerShdw blurRad="38100" dist="38100" dir="2700000" algn="tl">
                  <a:srgbClr val="000000">
                    <a:alpha val="43137"/>
                  </a:srgbClr>
                </a:outerShdw>
              </a:effectLst>
            </a:rPr>
            <a:t>Chief Executive</a:t>
          </a:r>
        </a:p>
      </dgm:t>
    </dgm:pt>
    <dgm:pt modelId="{D2ED1884-8629-4327-9D96-A3BD9A390C1A}" type="parTrans" cxnId="{746BCD2D-7A78-4430-83CE-67EAAC2E0282}">
      <dgm:prSet/>
      <dgm:spPr/>
      <dgm:t>
        <a:bodyPr/>
        <a:lstStyle/>
        <a:p>
          <a:endParaRPr lang="en-GB" b="1">
            <a:effectLst>
              <a:outerShdw blurRad="38100" dist="38100" dir="2700000" algn="tl">
                <a:srgbClr val="000000">
                  <a:alpha val="43137"/>
                </a:srgbClr>
              </a:outerShdw>
            </a:effectLst>
          </a:endParaRPr>
        </a:p>
      </dgm:t>
    </dgm:pt>
    <dgm:pt modelId="{F669EE6C-62F6-46F8-A7C1-D010FCC3072E}" type="sibTrans" cxnId="{746BCD2D-7A78-4430-83CE-67EAAC2E0282}">
      <dgm:prSet/>
      <dgm:spPr/>
      <dgm:t>
        <a:bodyPr/>
        <a:lstStyle/>
        <a:p>
          <a:endParaRPr lang="en-GB" b="1">
            <a:effectLst>
              <a:outerShdw blurRad="38100" dist="38100" dir="2700000" algn="tl">
                <a:srgbClr val="000000">
                  <a:alpha val="43137"/>
                </a:srgbClr>
              </a:outerShdw>
            </a:effectLst>
          </a:endParaRPr>
        </a:p>
      </dgm:t>
    </dgm:pt>
    <dgm:pt modelId="{F0C3FD4F-EAC3-4CAD-9548-33A5515B853B}">
      <dgm:prSet phldrT="[Text]"/>
      <dgm:spPr/>
      <dgm:t>
        <a:bodyPr/>
        <a:lstStyle/>
        <a:p>
          <a:r>
            <a:rPr lang="en-GB" b="1" dirty="0">
              <a:effectLst>
                <a:outerShdw blurRad="38100" dist="38100" dir="2700000" algn="tl">
                  <a:srgbClr val="000000">
                    <a:alpha val="43137"/>
                  </a:srgbClr>
                </a:outerShdw>
              </a:effectLst>
              <a:latin typeface="Arial" panose="020B0604020202020204"/>
            </a:rPr>
            <a:t>Finance</a:t>
          </a:r>
          <a:r>
            <a:rPr lang="en-GB" b="1" dirty="0">
              <a:effectLst>
                <a:outerShdw blurRad="38100" dist="38100" dir="2700000" algn="tl">
                  <a:srgbClr val="000000">
                    <a:alpha val="43137"/>
                  </a:srgbClr>
                </a:outerShdw>
              </a:effectLst>
            </a:rPr>
            <a:t> </a:t>
          </a:r>
          <a:r>
            <a:rPr lang="en-GB" b="1" dirty="0">
              <a:effectLst>
                <a:outerShdw blurRad="38100" dist="38100" dir="2700000" algn="tl">
                  <a:srgbClr val="000000">
                    <a:alpha val="43137"/>
                  </a:srgbClr>
                </a:outerShdw>
              </a:effectLst>
              <a:latin typeface="Arial" panose="020B0604020202020204"/>
            </a:rPr>
            <a:t>Directorate</a:t>
          </a:r>
          <a:endParaRPr lang="en-GB" b="1" dirty="0">
            <a:effectLst>
              <a:outerShdw blurRad="38100" dist="38100" dir="2700000" algn="tl">
                <a:srgbClr val="000000">
                  <a:alpha val="43137"/>
                </a:srgbClr>
              </a:outerShdw>
            </a:effectLst>
          </a:endParaRPr>
        </a:p>
      </dgm:t>
    </dgm:pt>
    <dgm:pt modelId="{F56C8D79-0025-423C-8D32-B49EE8F25595}" type="parTrans" cxnId="{98F330CC-2EF5-4FCC-9A8F-F2F3DB8E2B55}">
      <dgm:prSet/>
      <dgm:spPr/>
      <dgm:t>
        <a:bodyPr/>
        <a:lstStyle/>
        <a:p>
          <a:endParaRPr lang="en-GB" b="1">
            <a:effectLst>
              <a:outerShdw blurRad="38100" dist="38100" dir="2700000" algn="tl">
                <a:srgbClr val="000000">
                  <a:alpha val="43137"/>
                </a:srgbClr>
              </a:outerShdw>
            </a:effectLst>
          </a:endParaRPr>
        </a:p>
      </dgm:t>
    </dgm:pt>
    <dgm:pt modelId="{3BE278B2-B347-4CBB-B52A-005C34AC671F}" type="sibTrans" cxnId="{98F330CC-2EF5-4FCC-9A8F-F2F3DB8E2B55}">
      <dgm:prSet/>
      <dgm:spPr/>
      <dgm:t>
        <a:bodyPr/>
        <a:lstStyle/>
        <a:p>
          <a:endParaRPr lang="en-GB" b="1">
            <a:effectLst>
              <a:outerShdw blurRad="38100" dist="38100" dir="2700000" algn="tl">
                <a:srgbClr val="000000">
                  <a:alpha val="43137"/>
                </a:srgbClr>
              </a:outerShdw>
            </a:effectLst>
          </a:endParaRPr>
        </a:p>
      </dgm:t>
    </dgm:pt>
    <dgm:pt modelId="{7687D9B3-E191-48C3-AD17-3140B78D5F23}">
      <dgm:prSet phldrT="[Text]" custT="1"/>
      <dgm:spPr/>
      <dgm:t>
        <a:bodyPr/>
        <a:lstStyle/>
        <a:p>
          <a:pPr rtl="0"/>
          <a:r>
            <a:rPr lang="en-GB" sz="1000" b="1" kern="1200" dirty="0">
              <a:solidFill>
                <a:srgbClr val="FFFFFF"/>
              </a:solidFill>
              <a:effectLst>
                <a:outerShdw blurRad="38100" dist="38100" dir="2700000" algn="tl">
                  <a:srgbClr val="000000">
                    <a:alpha val="43137"/>
                  </a:srgbClr>
                </a:outerShdw>
              </a:effectLst>
              <a:latin typeface="Arial" panose="020B0604020202020204"/>
              <a:ea typeface="+mn-ea"/>
              <a:cs typeface="+mn-cs"/>
            </a:rPr>
            <a:t>Performance</a:t>
          </a:r>
          <a:r>
            <a:rPr lang="en-GB" sz="1000" b="1" kern="1200" dirty="0">
              <a:effectLst>
                <a:outerShdw blurRad="38100" dist="38100" dir="2700000" algn="tl">
                  <a:srgbClr val="000000">
                    <a:alpha val="43137"/>
                  </a:srgbClr>
                </a:outerShdw>
              </a:effectLst>
            </a:rPr>
            <a:t> &amp; Planning</a:t>
          </a:r>
          <a:r>
            <a:rPr lang="en-GB" sz="1000" b="1" kern="1200" dirty="0">
              <a:effectLst>
                <a:outerShdw blurRad="38100" dist="38100" dir="2700000" algn="tl">
                  <a:srgbClr val="000000">
                    <a:alpha val="43137"/>
                  </a:srgbClr>
                </a:outerShdw>
              </a:effectLst>
              <a:latin typeface="Arial" panose="020B0604020202020204"/>
            </a:rPr>
            <a:t> Directorate</a:t>
          </a:r>
          <a:endParaRPr lang="en-GB" sz="1000" b="1" kern="1200" dirty="0">
            <a:effectLst>
              <a:outerShdw blurRad="38100" dist="38100" dir="2700000" algn="tl">
                <a:srgbClr val="000000">
                  <a:alpha val="43137"/>
                </a:srgbClr>
              </a:outerShdw>
            </a:effectLst>
          </a:endParaRPr>
        </a:p>
      </dgm:t>
    </dgm:pt>
    <dgm:pt modelId="{8EED02FD-60E6-4502-98EE-9179A0A7FA6A}" type="parTrans" cxnId="{9EB00D7D-F6B6-4353-8ABE-5D6934A104FC}">
      <dgm:prSet/>
      <dgm:spPr/>
      <dgm:t>
        <a:bodyPr/>
        <a:lstStyle/>
        <a:p>
          <a:endParaRPr lang="en-GB" b="1">
            <a:effectLst>
              <a:outerShdw blurRad="38100" dist="38100" dir="2700000" algn="tl">
                <a:srgbClr val="000000">
                  <a:alpha val="43137"/>
                </a:srgbClr>
              </a:outerShdw>
            </a:effectLst>
          </a:endParaRPr>
        </a:p>
      </dgm:t>
    </dgm:pt>
    <dgm:pt modelId="{D13B0B9C-DF11-4BC4-9AF6-9FD74BA4817E}" type="sibTrans" cxnId="{9EB00D7D-F6B6-4353-8ABE-5D6934A104FC}">
      <dgm:prSet/>
      <dgm:spPr/>
      <dgm:t>
        <a:bodyPr/>
        <a:lstStyle/>
        <a:p>
          <a:endParaRPr lang="en-GB" b="1">
            <a:effectLst>
              <a:outerShdw blurRad="38100" dist="38100" dir="2700000" algn="tl">
                <a:srgbClr val="000000">
                  <a:alpha val="43137"/>
                </a:srgbClr>
              </a:outerShdw>
            </a:effectLst>
          </a:endParaRPr>
        </a:p>
      </dgm:t>
    </dgm:pt>
    <dgm:pt modelId="{8E127F0E-AE54-4E29-96A2-00E6E1B6F177}">
      <dgm:prSet phldrT="[Text]"/>
      <dgm:spPr/>
      <dgm:t>
        <a:bodyPr/>
        <a:lstStyle/>
        <a:p>
          <a:pPr rtl="0"/>
          <a:r>
            <a:rPr lang="en-GB" b="1" dirty="0" err="1">
              <a:effectLst>
                <a:outerShdw blurRad="38100" dist="38100" dir="2700000" algn="tl">
                  <a:srgbClr val="000000">
                    <a:alpha val="43137"/>
                  </a:srgbClr>
                </a:outerShdw>
              </a:effectLst>
            </a:rPr>
            <a:t>BaNES</a:t>
          </a:r>
          <a:r>
            <a:rPr lang="en-GB" b="1" dirty="0">
              <a:effectLst>
                <a:outerShdw blurRad="38100" dist="38100" dir="2700000" algn="tl">
                  <a:srgbClr val="000000">
                    <a:alpha val="43137"/>
                  </a:srgbClr>
                </a:outerShdw>
              </a:effectLst>
            </a:rPr>
            <a:t> Place</a:t>
          </a:r>
          <a:r>
            <a:rPr lang="en-GB" b="1" dirty="0">
              <a:effectLst>
                <a:outerShdw blurRad="38100" dist="38100" dir="2700000" algn="tl">
                  <a:srgbClr val="000000">
                    <a:alpha val="43137"/>
                  </a:srgbClr>
                </a:outerShdw>
              </a:effectLst>
              <a:latin typeface="Arial" panose="020B0604020202020204"/>
            </a:rPr>
            <a:t> Directorate</a:t>
          </a:r>
          <a:endParaRPr lang="en-GB" b="1" dirty="0">
            <a:effectLst>
              <a:outerShdw blurRad="38100" dist="38100" dir="2700000" algn="tl">
                <a:srgbClr val="000000">
                  <a:alpha val="43137"/>
                </a:srgbClr>
              </a:outerShdw>
            </a:effectLst>
          </a:endParaRPr>
        </a:p>
      </dgm:t>
    </dgm:pt>
    <dgm:pt modelId="{1AB96D7D-F62B-4EC4-8DB9-14EA26D50556}" type="parTrans" cxnId="{B3B23B90-0306-4EDE-ACC3-B45DEF656844}">
      <dgm:prSet/>
      <dgm:spPr/>
      <dgm:t>
        <a:bodyPr/>
        <a:lstStyle/>
        <a:p>
          <a:endParaRPr lang="en-GB" b="1">
            <a:effectLst>
              <a:outerShdw blurRad="38100" dist="38100" dir="2700000" algn="tl">
                <a:srgbClr val="000000">
                  <a:alpha val="43137"/>
                </a:srgbClr>
              </a:outerShdw>
            </a:effectLst>
          </a:endParaRPr>
        </a:p>
      </dgm:t>
    </dgm:pt>
    <dgm:pt modelId="{909348B0-16D8-4F67-806A-654EE8C048FA}" type="sibTrans" cxnId="{B3B23B90-0306-4EDE-ACC3-B45DEF656844}">
      <dgm:prSet/>
      <dgm:spPr/>
      <dgm:t>
        <a:bodyPr/>
        <a:lstStyle/>
        <a:p>
          <a:endParaRPr lang="en-GB" b="1">
            <a:effectLst>
              <a:outerShdw blurRad="38100" dist="38100" dir="2700000" algn="tl">
                <a:srgbClr val="000000">
                  <a:alpha val="43137"/>
                </a:srgbClr>
              </a:outerShdw>
            </a:effectLst>
          </a:endParaRPr>
        </a:p>
      </dgm:t>
    </dgm:pt>
    <dgm:pt modelId="{97E43C6C-3E4F-45FE-B054-8B9EC3F9DCEA}">
      <dgm:prSet phldrT="[Text]"/>
      <dgm:spPr/>
      <dgm:t>
        <a:bodyPr/>
        <a:lstStyle/>
        <a:p>
          <a:r>
            <a:rPr lang="en-GB" b="1" dirty="0">
              <a:effectLst>
                <a:outerShdw blurRad="38100" dist="38100" dir="2700000" algn="tl">
                  <a:srgbClr val="000000">
                    <a:alpha val="43137"/>
                  </a:srgbClr>
                </a:outerShdw>
              </a:effectLst>
            </a:rPr>
            <a:t>Swindon Place </a:t>
          </a:r>
          <a:r>
            <a:rPr lang="en-GB" b="1" dirty="0">
              <a:effectLst>
                <a:outerShdw blurRad="38100" dist="38100" dir="2700000" algn="tl">
                  <a:srgbClr val="000000">
                    <a:alpha val="43137"/>
                  </a:srgbClr>
                </a:outerShdw>
              </a:effectLst>
              <a:latin typeface="Arial" panose="020B0604020202020204"/>
            </a:rPr>
            <a:t>Directorate</a:t>
          </a:r>
          <a:endParaRPr lang="en-GB" b="1" dirty="0">
            <a:effectLst>
              <a:outerShdw blurRad="38100" dist="38100" dir="2700000" algn="tl">
                <a:srgbClr val="000000">
                  <a:alpha val="43137"/>
                </a:srgbClr>
              </a:outerShdw>
            </a:effectLst>
          </a:endParaRPr>
        </a:p>
      </dgm:t>
    </dgm:pt>
    <dgm:pt modelId="{FC1023BF-A8F2-40B9-9745-35EEE4710B5B}" type="parTrans" cxnId="{7179E7DD-0C72-4AFE-AAB6-D3F862F86573}">
      <dgm:prSet/>
      <dgm:spPr/>
      <dgm:t>
        <a:bodyPr/>
        <a:lstStyle/>
        <a:p>
          <a:endParaRPr lang="en-GB" b="1">
            <a:effectLst>
              <a:outerShdw blurRad="38100" dist="38100" dir="2700000" algn="tl">
                <a:srgbClr val="000000">
                  <a:alpha val="43137"/>
                </a:srgbClr>
              </a:outerShdw>
            </a:effectLst>
          </a:endParaRPr>
        </a:p>
      </dgm:t>
    </dgm:pt>
    <dgm:pt modelId="{806A77F8-439E-4FDB-9B42-CE91031098E6}" type="sibTrans" cxnId="{7179E7DD-0C72-4AFE-AAB6-D3F862F86573}">
      <dgm:prSet/>
      <dgm:spPr/>
      <dgm:t>
        <a:bodyPr/>
        <a:lstStyle/>
        <a:p>
          <a:endParaRPr lang="en-GB" b="1">
            <a:effectLst>
              <a:outerShdw blurRad="38100" dist="38100" dir="2700000" algn="tl">
                <a:srgbClr val="000000">
                  <a:alpha val="43137"/>
                </a:srgbClr>
              </a:outerShdw>
            </a:effectLst>
          </a:endParaRPr>
        </a:p>
      </dgm:t>
    </dgm:pt>
    <dgm:pt modelId="{D609CD2A-7636-4682-A56F-A1E8ED0D15B8}">
      <dgm:prSet phldrT="[Text]"/>
      <dgm:spPr/>
      <dgm:t>
        <a:bodyPr/>
        <a:lstStyle/>
        <a:p>
          <a:r>
            <a:rPr lang="en-GB" b="1" dirty="0">
              <a:effectLst>
                <a:outerShdw blurRad="38100" dist="38100" dir="2700000" algn="tl">
                  <a:srgbClr val="000000">
                    <a:alpha val="43137"/>
                  </a:srgbClr>
                </a:outerShdw>
              </a:effectLst>
            </a:rPr>
            <a:t>Wiltshire Place </a:t>
          </a:r>
          <a:r>
            <a:rPr lang="en-GB" b="1" dirty="0">
              <a:effectLst>
                <a:outerShdw blurRad="38100" dist="38100" dir="2700000" algn="tl">
                  <a:srgbClr val="000000">
                    <a:alpha val="43137"/>
                  </a:srgbClr>
                </a:outerShdw>
              </a:effectLst>
              <a:latin typeface="Arial" panose="020B0604020202020204"/>
            </a:rPr>
            <a:t>Directorate</a:t>
          </a:r>
          <a:endParaRPr lang="en-GB" b="1" dirty="0">
            <a:effectLst>
              <a:outerShdw blurRad="38100" dist="38100" dir="2700000" algn="tl">
                <a:srgbClr val="000000">
                  <a:alpha val="43137"/>
                </a:srgbClr>
              </a:outerShdw>
            </a:effectLst>
          </a:endParaRPr>
        </a:p>
      </dgm:t>
    </dgm:pt>
    <dgm:pt modelId="{51967ACB-30D7-46FA-95FA-ADE9986E5DFE}" type="parTrans" cxnId="{51056AFC-7CE9-4B0C-AD49-E25FF2B8AA93}">
      <dgm:prSet/>
      <dgm:spPr/>
      <dgm:t>
        <a:bodyPr/>
        <a:lstStyle/>
        <a:p>
          <a:endParaRPr lang="en-GB" b="1">
            <a:effectLst>
              <a:outerShdw blurRad="38100" dist="38100" dir="2700000" algn="tl">
                <a:srgbClr val="000000">
                  <a:alpha val="43137"/>
                </a:srgbClr>
              </a:outerShdw>
            </a:effectLst>
          </a:endParaRPr>
        </a:p>
      </dgm:t>
    </dgm:pt>
    <dgm:pt modelId="{D86F8342-4763-4F4D-8EA4-86B81FF51909}" type="sibTrans" cxnId="{51056AFC-7CE9-4B0C-AD49-E25FF2B8AA93}">
      <dgm:prSet/>
      <dgm:spPr/>
      <dgm:t>
        <a:bodyPr/>
        <a:lstStyle/>
        <a:p>
          <a:endParaRPr lang="en-GB" b="1">
            <a:effectLst>
              <a:outerShdw blurRad="38100" dist="38100" dir="2700000" algn="tl">
                <a:srgbClr val="000000">
                  <a:alpha val="43137"/>
                </a:srgbClr>
              </a:outerShdw>
            </a:effectLst>
          </a:endParaRPr>
        </a:p>
      </dgm:t>
    </dgm:pt>
    <dgm:pt modelId="{6A5D7BF5-5777-4F0A-9EC6-A7D4B6E259CE}">
      <dgm:prSet phldrT="[Text]"/>
      <dgm:spPr/>
      <dgm:t>
        <a:bodyPr/>
        <a:lstStyle/>
        <a:p>
          <a:pPr rtl="0"/>
          <a:r>
            <a:rPr lang="en-GB" b="1" dirty="0">
              <a:effectLst>
                <a:outerShdw blurRad="38100" dist="38100" dir="2700000" algn="tl">
                  <a:srgbClr val="000000">
                    <a:alpha val="43137"/>
                  </a:srgbClr>
                </a:outerShdw>
              </a:effectLst>
              <a:latin typeface="Arial" panose="020B0604020202020204"/>
            </a:rPr>
            <a:t>Strategy</a:t>
          </a:r>
          <a:r>
            <a:rPr lang="en-GB" b="1" dirty="0">
              <a:effectLst>
                <a:outerShdw blurRad="38100" dist="38100" dir="2700000" algn="tl">
                  <a:srgbClr val="000000">
                    <a:alpha val="43137"/>
                  </a:srgbClr>
                </a:outerShdw>
              </a:effectLst>
            </a:rPr>
            <a:t> &amp; Transformation</a:t>
          </a:r>
          <a:r>
            <a:rPr lang="en-GB" b="1" dirty="0">
              <a:effectLst>
                <a:outerShdw blurRad="38100" dist="38100" dir="2700000" algn="tl">
                  <a:srgbClr val="000000">
                    <a:alpha val="43137"/>
                  </a:srgbClr>
                </a:outerShdw>
              </a:effectLst>
              <a:latin typeface="Arial" panose="020B0604020202020204"/>
            </a:rPr>
            <a:t> Directorate</a:t>
          </a:r>
          <a:endParaRPr lang="en-GB" b="1" dirty="0">
            <a:effectLst>
              <a:outerShdw blurRad="38100" dist="38100" dir="2700000" algn="tl">
                <a:srgbClr val="000000">
                  <a:alpha val="43137"/>
                </a:srgbClr>
              </a:outerShdw>
            </a:effectLst>
          </a:endParaRPr>
        </a:p>
      </dgm:t>
    </dgm:pt>
    <dgm:pt modelId="{5FB1668C-60AD-4CFC-9384-43D8F92A3A8F}" type="parTrans" cxnId="{5A92C271-62B7-4427-96A9-621F9CEFF196}">
      <dgm:prSet/>
      <dgm:spPr/>
      <dgm:t>
        <a:bodyPr/>
        <a:lstStyle/>
        <a:p>
          <a:endParaRPr lang="en-GB" b="1">
            <a:effectLst>
              <a:outerShdw blurRad="38100" dist="38100" dir="2700000" algn="tl">
                <a:srgbClr val="000000">
                  <a:alpha val="43137"/>
                </a:srgbClr>
              </a:outerShdw>
            </a:effectLst>
          </a:endParaRPr>
        </a:p>
      </dgm:t>
    </dgm:pt>
    <dgm:pt modelId="{24596F8C-C961-4990-944B-580ACA066391}" type="sibTrans" cxnId="{5A92C271-62B7-4427-96A9-621F9CEFF196}">
      <dgm:prSet/>
      <dgm:spPr/>
      <dgm:t>
        <a:bodyPr/>
        <a:lstStyle/>
        <a:p>
          <a:endParaRPr lang="en-GB" b="1">
            <a:effectLst>
              <a:outerShdw blurRad="38100" dist="38100" dir="2700000" algn="tl">
                <a:srgbClr val="000000">
                  <a:alpha val="43137"/>
                </a:srgbClr>
              </a:outerShdw>
            </a:effectLst>
          </a:endParaRPr>
        </a:p>
      </dgm:t>
    </dgm:pt>
    <dgm:pt modelId="{53C79499-2BE8-4610-BC89-100B8327D09C}">
      <dgm:prSet phldrT="[Text]"/>
      <dgm:spPr>
        <a:solidFill>
          <a:srgbClr val="1E3195"/>
        </a:solidFill>
      </dgm:spPr>
      <dgm:t>
        <a:bodyPr/>
        <a:lstStyle/>
        <a:p>
          <a:r>
            <a:rPr lang="en-GB" b="1" dirty="0">
              <a:effectLst>
                <a:outerShdw blurRad="38100" dist="38100" dir="2700000" algn="tl">
                  <a:srgbClr val="000000">
                    <a:alpha val="43137"/>
                  </a:srgbClr>
                </a:outerShdw>
              </a:effectLst>
            </a:rPr>
            <a:t>Finance</a:t>
          </a:r>
        </a:p>
      </dgm:t>
    </dgm:pt>
    <dgm:pt modelId="{D17F6C80-2F95-43CF-9E3B-ADE71CEA49C6}" type="parTrans" cxnId="{AF28C453-6513-4611-BE46-787BB8A203C8}">
      <dgm:prSet/>
      <dgm:spPr/>
      <dgm:t>
        <a:bodyPr/>
        <a:lstStyle/>
        <a:p>
          <a:endParaRPr lang="en-GB" b="1">
            <a:effectLst>
              <a:outerShdw blurRad="38100" dist="38100" dir="2700000" algn="tl">
                <a:srgbClr val="000000">
                  <a:alpha val="43137"/>
                </a:srgbClr>
              </a:outerShdw>
            </a:effectLst>
          </a:endParaRPr>
        </a:p>
      </dgm:t>
    </dgm:pt>
    <dgm:pt modelId="{5F301EF5-8942-44AF-B9AE-23625B6B1055}" type="sibTrans" cxnId="{AF28C453-6513-4611-BE46-787BB8A203C8}">
      <dgm:prSet/>
      <dgm:spPr/>
      <dgm:t>
        <a:bodyPr/>
        <a:lstStyle/>
        <a:p>
          <a:endParaRPr lang="en-GB" b="1">
            <a:effectLst>
              <a:outerShdw blurRad="38100" dist="38100" dir="2700000" algn="tl">
                <a:srgbClr val="000000">
                  <a:alpha val="43137"/>
                </a:srgbClr>
              </a:outerShdw>
            </a:effectLst>
          </a:endParaRPr>
        </a:p>
      </dgm:t>
    </dgm:pt>
    <dgm:pt modelId="{9592D40E-FCAB-4089-98C5-04C3B7B7BDF9}">
      <dgm:prSet phldrT="[Text]"/>
      <dgm:spPr>
        <a:solidFill>
          <a:srgbClr val="1E3195"/>
        </a:solidFill>
        <a:ln>
          <a:noFill/>
        </a:ln>
        <a:effectLst/>
      </dgm:spPr>
      <dgm:t>
        <a:bodyPr spcFirstLastPara="0" vert="horz" wrap="square" lIns="6350" tIns="6350" rIns="6350" bIns="6350" numCol="1" spcCol="1270" anchor="ctr" anchorCtr="0"/>
        <a:lstStyle/>
        <a:p>
          <a:r>
            <a:rPr lang="en-GB" b="1" dirty="0">
              <a:effectLst>
                <a:outerShdw blurRad="38100" dist="38100" dir="2700000" algn="tl">
                  <a:srgbClr val="000000">
                    <a:alpha val="43137"/>
                  </a:srgbClr>
                </a:outerShdw>
              </a:effectLst>
            </a:rPr>
            <a:t>Contract Management</a:t>
          </a:r>
        </a:p>
      </dgm:t>
    </dgm:pt>
    <dgm:pt modelId="{620196FF-C685-4357-8B42-16D69FBE8F4A}" type="parTrans" cxnId="{F8630D3E-AF3C-4E9A-A300-E2E763883583}">
      <dgm:prSet/>
      <dgm:spPr/>
      <dgm:t>
        <a:bodyPr/>
        <a:lstStyle/>
        <a:p>
          <a:endParaRPr lang="en-GB" b="1">
            <a:effectLst>
              <a:outerShdw blurRad="38100" dist="38100" dir="2700000" algn="tl">
                <a:srgbClr val="000000">
                  <a:alpha val="43137"/>
                </a:srgbClr>
              </a:outerShdw>
            </a:effectLst>
          </a:endParaRPr>
        </a:p>
      </dgm:t>
    </dgm:pt>
    <dgm:pt modelId="{99D5FA31-8C31-481B-B75B-D76F2753281D}" type="sibTrans" cxnId="{F8630D3E-AF3C-4E9A-A300-E2E763883583}">
      <dgm:prSet/>
      <dgm:spPr/>
      <dgm:t>
        <a:bodyPr/>
        <a:lstStyle/>
        <a:p>
          <a:endParaRPr lang="en-GB" b="1">
            <a:effectLst>
              <a:outerShdw blurRad="38100" dist="38100" dir="2700000" algn="tl">
                <a:srgbClr val="000000">
                  <a:alpha val="43137"/>
                </a:srgbClr>
              </a:outerShdw>
            </a:effectLst>
          </a:endParaRPr>
        </a:p>
      </dgm:t>
    </dgm:pt>
    <dgm:pt modelId="{12FDD9A5-65EA-4071-9874-B25DE70152B0}">
      <dgm:prSet phldrT="[Text]" custT="1"/>
      <dgm:spPr>
        <a:solidFill>
          <a:srgbClr val="1E3195"/>
        </a:solidFill>
      </dgm:spPr>
      <dgm:t>
        <a:bodyPr/>
        <a:lstStyle/>
        <a:p>
          <a:r>
            <a:rPr lang="en-GB" sz="1000" b="1" kern="1200" dirty="0">
              <a:solidFill>
                <a:srgbClr val="FFFFFF"/>
              </a:solidFill>
              <a:effectLst>
                <a:outerShdw blurRad="38100" dist="38100" dir="2700000" algn="tl">
                  <a:srgbClr val="000000">
                    <a:alpha val="43137"/>
                  </a:srgbClr>
                </a:outerShdw>
              </a:effectLst>
              <a:latin typeface="Arial" panose="020B0604020202020204"/>
              <a:ea typeface="+mn-ea"/>
              <a:cs typeface="+mn-cs"/>
            </a:rPr>
            <a:t>Estates</a:t>
          </a:r>
        </a:p>
      </dgm:t>
    </dgm:pt>
    <dgm:pt modelId="{1A9B589E-6E03-4931-8331-71D85B68771B}" type="parTrans" cxnId="{11E021A6-D1F9-4F6C-95C5-93B1091E5049}">
      <dgm:prSet/>
      <dgm:spPr/>
      <dgm:t>
        <a:bodyPr/>
        <a:lstStyle/>
        <a:p>
          <a:endParaRPr lang="en-GB" b="1">
            <a:effectLst>
              <a:outerShdw blurRad="38100" dist="38100" dir="2700000" algn="tl">
                <a:srgbClr val="000000">
                  <a:alpha val="43137"/>
                </a:srgbClr>
              </a:outerShdw>
            </a:effectLst>
          </a:endParaRPr>
        </a:p>
      </dgm:t>
    </dgm:pt>
    <dgm:pt modelId="{7F1CF10F-F581-4D1A-9AED-D310166F64D3}" type="sibTrans" cxnId="{11E021A6-D1F9-4F6C-95C5-93B1091E5049}">
      <dgm:prSet/>
      <dgm:spPr/>
      <dgm:t>
        <a:bodyPr/>
        <a:lstStyle/>
        <a:p>
          <a:endParaRPr lang="en-GB" b="1">
            <a:effectLst>
              <a:outerShdw blurRad="38100" dist="38100" dir="2700000" algn="tl">
                <a:srgbClr val="000000">
                  <a:alpha val="43137"/>
                </a:srgbClr>
              </a:outerShdw>
            </a:effectLst>
          </a:endParaRPr>
        </a:p>
      </dgm:t>
    </dgm:pt>
    <dgm:pt modelId="{B2E19365-5EF6-49F9-9A9C-2A9DC366FA14}">
      <dgm:prSet phldrT="[Text]"/>
      <dgm:spPr>
        <a:solidFill>
          <a:srgbClr val="1E3195"/>
        </a:solidFill>
      </dgm:spPr>
      <dgm:t>
        <a:bodyPr/>
        <a:lstStyle/>
        <a:p>
          <a:r>
            <a:rPr lang="en-GB" b="1" dirty="0">
              <a:effectLst>
                <a:outerShdw blurRad="38100" dist="38100" dir="2700000" algn="tl">
                  <a:srgbClr val="000000">
                    <a:alpha val="43137"/>
                  </a:srgbClr>
                </a:outerShdw>
              </a:effectLst>
            </a:rPr>
            <a:t>Commissioning</a:t>
          </a:r>
        </a:p>
      </dgm:t>
    </dgm:pt>
    <dgm:pt modelId="{40EB4C7A-133B-4115-B135-EF9B2EAB751D}" type="parTrans" cxnId="{D94B0950-AEF7-4821-A055-62B6F5494416}">
      <dgm:prSet/>
      <dgm:spPr/>
      <dgm:t>
        <a:bodyPr/>
        <a:lstStyle/>
        <a:p>
          <a:endParaRPr lang="en-GB" b="1">
            <a:effectLst>
              <a:outerShdw blurRad="38100" dist="38100" dir="2700000" algn="tl">
                <a:srgbClr val="000000">
                  <a:alpha val="43137"/>
                </a:srgbClr>
              </a:outerShdw>
            </a:effectLst>
          </a:endParaRPr>
        </a:p>
      </dgm:t>
    </dgm:pt>
    <dgm:pt modelId="{F9D58637-B54B-4D15-8ED4-60FECEB5DB62}" type="sibTrans" cxnId="{D94B0950-AEF7-4821-A055-62B6F5494416}">
      <dgm:prSet/>
      <dgm:spPr/>
      <dgm:t>
        <a:bodyPr/>
        <a:lstStyle/>
        <a:p>
          <a:endParaRPr lang="en-GB" b="1">
            <a:effectLst>
              <a:outerShdw blurRad="38100" dist="38100" dir="2700000" algn="tl">
                <a:srgbClr val="000000">
                  <a:alpha val="43137"/>
                </a:srgbClr>
              </a:outerShdw>
            </a:effectLst>
          </a:endParaRPr>
        </a:p>
      </dgm:t>
    </dgm:pt>
    <dgm:pt modelId="{B97022F8-EF87-4066-8101-CC05CF1272D9}">
      <dgm:prSet phldrT="[Text]"/>
      <dgm:spPr/>
      <dgm:t>
        <a:bodyPr/>
        <a:lstStyle/>
        <a:p>
          <a:r>
            <a:rPr lang="en-GB" b="1" dirty="0">
              <a:effectLst>
                <a:outerShdw blurRad="38100" dist="38100" dir="2700000" algn="tl">
                  <a:srgbClr val="000000">
                    <a:alpha val="43137"/>
                  </a:srgbClr>
                </a:outerShdw>
              </a:effectLst>
              <a:latin typeface="Arial" panose="020B0604020202020204"/>
            </a:rPr>
            <a:t>People</a:t>
          </a:r>
          <a:r>
            <a:rPr lang="en-GB" b="1" dirty="0">
              <a:effectLst>
                <a:outerShdw blurRad="38100" dist="38100" dir="2700000" algn="tl">
                  <a:srgbClr val="000000">
                    <a:alpha val="43137"/>
                  </a:srgbClr>
                </a:outerShdw>
              </a:effectLst>
            </a:rPr>
            <a:t> </a:t>
          </a:r>
          <a:r>
            <a:rPr lang="en-GB" b="1" dirty="0">
              <a:effectLst>
                <a:outerShdw blurRad="38100" dist="38100" dir="2700000" algn="tl">
                  <a:srgbClr val="000000">
                    <a:alpha val="43137"/>
                  </a:srgbClr>
                </a:outerShdw>
              </a:effectLst>
              <a:latin typeface="Arial" panose="020B0604020202020204"/>
            </a:rPr>
            <a:t>Directorate</a:t>
          </a:r>
          <a:endParaRPr lang="en-GB" b="1" dirty="0">
            <a:effectLst>
              <a:outerShdw blurRad="38100" dist="38100" dir="2700000" algn="tl">
                <a:srgbClr val="000000">
                  <a:alpha val="43137"/>
                </a:srgbClr>
              </a:outerShdw>
            </a:effectLst>
          </a:endParaRPr>
        </a:p>
      </dgm:t>
    </dgm:pt>
    <dgm:pt modelId="{FA405F55-829A-4FB6-B412-B8362F05CB4F}" type="parTrans" cxnId="{5A980C59-50DB-49FD-BFD6-C7A2A7448A9C}">
      <dgm:prSet/>
      <dgm:spPr/>
      <dgm:t>
        <a:bodyPr/>
        <a:lstStyle/>
        <a:p>
          <a:endParaRPr lang="en-GB" b="1">
            <a:effectLst>
              <a:outerShdw blurRad="38100" dist="38100" dir="2700000" algn="tl">
                <a:srgbClr val="000000">
                  <a:alpha val="43137"/>
                </a:srgbClr>
              </a:outerShdw>
            </a:effectLst>
          </a:endParaRPr>
        </a:p>
      </dgm:t>
    </dgm:pt>
    <dgm:pt modelId="{13B8D1A3-EEE6-49CF-9C87-29D0681B503C}" type="sibTrans" cxnId="{5A980C59-50DB-49FD-BFD6-C7A2A7448A9C}">
      <dgm:prSet/>
      <dgm:spPr/>
      <dgm:t>
        <a:bodyPr/>
        <a:lstStyle/>
        <a:p>
          <a:endParaRPr lang="en-GB" b="1">
            <a:effectLst>
              <a:outerShdw blurRad="38100" dist="38100" dir="2700000" algn="tl">
                <a:srgbClr val="000000">
                  <a:alpha val="43137"/>
                </a:srgbClr>
              </a:outerShdw>
            </a:effectLst>
          </a:endParaRPr>
        </a:p>
      </dgm:t>
    </dgm:pt>
    <dgm:pt modelId="{85D91165-91F9-4AC7-A43F-E7F29C54BB62}">
      <dgm:prSet phldrT="[Text]"/>
      <dgm:spPr>
        <a:solidFill>
          <a:srgbClr val="1E3195"/>
        </a:solidFill>
      </dgm:spPr>
      <dgm:t>
        <a:bodyPr/>
        <a:lstStyle/>
        <a:p>
          <a:r>
            <a:rPr lang="en-GB" b="1" dirty="0">
              <a:effectLst>
                <a:outerShdw blurRad="38100" dist="38100" dir="2700000" algn="tl">
                  <a:srgbClr val="000000">
                    <a:alpha val="43137"/>
                  </a:srgbClr>
                </a:outerShdw>
              </a:effectLst>
            </a:rPr>
            <a:t>Corporate Governance</a:t>
          </a:r>
        </a:p>
      </dgm:t>
    </dgm:pt>
    <dgm:pt modelId="{8C3AD260-44C5-49F0-87F1-8F7604F37C0E}" type="parTrans" cxnId="{F7DEF5A9-1EE6-4461-87DF-65E111E84B0B}">
      <dgm:prSet/>
      <dgm:spPr/>
      <dgm:t>
        <a:bodyPr/>
        <a:lstStyle/>
        <a:p>
          <a:endParaRPr lang="en-GB" b="1">
            <a:effectLst>
              <a:outerShdw blurRad="38100" dist="38100" dir="2700000" algn="tl">
                <a:srgbClr val="000000">
                  <a:alpha val="43137"/>
                </a:srgbClr>
              </a:outerShdw>
            </a:effectLst>
          </a:endParaRPr>
        </a:p>
      </dgm:t>
    </dgm:pt>
    <dgm:pt modelId="{510C29A0-1EE0-4792-AA57-3322D02192BA}" type="sibTrans" cxnId="{F7DEF5A9-1EE6-4461-87DF-65E111E84B0B}">
      <dgm:prSet/>
      <dgm:spPr/>
      <dgm:t>
        <a:bodyPr/>
        <a:lstStyle/>
        <a:p>
          <a:endParaRPr lang="en-GB" b="1">
            <a:effectLst>
              <a:outerShdw blurRad="38100" dist="38100" dir="2700000" algn="tl">
                <a:srgbClr val="000000">
                  <a:alpha val="43137"/>
                </a:srgbClr>
              </a:outerShdw>
            </a:effectLst>
          </a:endParaRPr>
        </a:p>
      </dgm:t>
    </dgm:pt>
    <dgm:pt modelId="{23DA7930-AD3A-45B6-868D-2672A4792BF5}">
      <dgm:prSet phldrT="[Text]"/>
      <dgm:spPr>
        <a:solidFill>
          <a:srgbClr val="1E3195"/>
        </a:solidFill>
      </dgm:spPr>
      <dgm:t>
        <a:bodyPr/>
        <a:lstStyle/>
        <a:p>
          <a:r>
            <a:rPr lang="en-GB" b="1" dirty="0">
              <a:effectLst>
                <a:outerShdw blurRad="38100" dist="38100" dir="2700000" algn="tl">
                  <a:srgbClr val="000000">
                    <a:alpha val="43137"/>
                  </a:srgbClr>
                </a:outerShdw>
              </a:effectLst>
            </a:rPr>
            <a:t>Performance Management</a:t>
          </a:r>
        </a:p>
      </dgm:t>
    </dgm:pt>
    <dgm:pt modelId="{7464E6BA-AA70-4C99-9877-DCEE3AF4296E}" type="parTrans" cxnId="{2A014DA3-89DD-4113-B40F-A3DC0145B214}">
      <dgm:prSet/>
      <dgm:spPr/>
      <dgm:t>
        <a:bodyPr/>
        <a:lstStyle/>
        <a:p>
          <a:endParaRPr lang="en-GB" b="1">
            <a:effectLst>
              <a:outerShdw blurRad="38100" dist="38100" dir="2700000" algn="tl">
                <a:srgbClr val="000000">
                  <a:alpha val="43137"/>
                </a:srgbClr>
              </a:outerShdw>
            </a:effectLst>
          </a:endParaRPr>
        </a:p>
      </dgm:t>
    </dgm:pt>
    <dgm:pt modelId="{6EA35059-629C-453A-A990-486EFEC772CB}" type="sibTrans" cxnId="{2A014DA3-89DD-4113-B40F-A3DC0145B214}">
      <dgm:prSet/>
      <dgm:spPr/>
      <dgm:t>
        <a:bodyPr/>
        <a:lstStyle/>
        <a:p>
          <a:endParaRPr lang="en-GB" b="1">
            <a:effectLst>
              <a:outerShdw blurRad="38100" dist="38100" dir="2700000" algn="tl">
                <a:srgbClr val="000000">
                  <a:alpha val="43137"/>
                </a:srgbClr>
              </a:outerShdw>
            </a:effectLst>
          </a:endParaRPr>
        </a:p>
      </dgm:t>
    </dgm:pt>
    <dgm:pt modelId="{9D4EF08E-CA85-4A2F-9D98-220AC45E3AAA}">
      <dgm:prSet phldrT="[Text]" custT="1"/>
      <dgm:spPr/>
      <dgm:t>
        <a:bodyPr/>
        <a:lstStyle/>
        <a:p>
          <a:pPr rtl="0"/>
          <a:r>
            <a:rPr lang="en-GB" sz="1000" b="1" kern="1200" dirty="0">
              <a:solidFill>
                <a:srgbClr val="FFFFFF"/>
              </a:solidFill>
              <a:effectLst>
                <a:outerShdw blurRad="38100" dist="38100" dir="2700000" algn="tl">
                  <a:srgbClr val="000000">
                    <a:alpha val="43137"/>
                  </a:srgbClr>
                </a:outerShdw>
              </a:effectLst>
              <a:latin typeface="Arial" panose="020B0604020202020204"/>
              <a:ea typeface="+mn-ea"/>
              <a:cs typeface="+mn-cs"/>
            </a:rPr>
            <a:t>Nursing Directorate</a:t>
          </a:r>
        </a:p>
      </dgm:t>
    </dgm:pt>
    <dgm:pt modelId="{A383DD88-85E4-460F-954C-F90C27AD1F79}" type="parTrans" cxnId="{351AB703-6EEA-42B6-9934-D272AB8D272D}">
      <dgm:prSet/>
      <dgm:spPr/>
      <dgm:t>
        <a:bodyPr/>
        <a:lstStyle/>
        <a:p>
          <a:endParaRPr lang="en-GB" b="1">
            <a:effectLst>
              <a:outerShdw blurRad="38100" dist="38100" dir="2700000" algn="tl">
                <a:srgbClr val="000000">
                  <a:alpha val="43137"/>
                </a:srgbClr>
              </a:outerShdw>
            </a:effectLst>
          </a:endParaRPr>
        </a:p>
      </dgm:t>
    </dgm:pt>
    <dgm:pt modelId="{89C3C256-29BA-4C63-80AF-9E1A612AD055}" type="sibTrans" cxnId="{351AB703-6EEA-42B6-9934-D272AB8D272D}">
      <dgm:prSet/>
      <dgm:spPr/>
      <dgm:t>
        <a:bodyPr/>
        <a:lstStyle/>
        <a:p>
          <a:endParaRPr lang="en-GB" b="1">
            <a:effectLst>
              <a:outerShdw blurRad="38100" dist="38100" dir="2700000" algn="tl">
                <a:srgbClr val="000000">
                  <a:alpha val="43137"/>
                </a:srgbClr>
              </a:outerShdw>
            </a:effectLst>
          </a:endParaRPr>
        </a:p>
      </dgm:t>
    </dgm:pt>
    <dgm:pt modelId="{3E3DECAF-93DD-4AC5-BCAC-A5F0B0582843}">
      <dgm:prSet phldrT="[Text]"/>
      <dgm:spPr>
        <a:solidFill>
          <a:srgbClr val="1E3195"/>
        </a:solidFill>
      </dgm:spPr>
      <dgm:t>
        <a:bodyPr/>
        <a:lstStyle/>
        <a:p>
          <a:r>
            <a:rPr lang="en-GB" b="1" dirty="0">
              <a:effectLst>
                <a:outerShdw blurRad="38100" dist="38100" dir="2700000" algn="tl">
                  <a:srgbClr val="000000">
                    <a:alpha val="43137"/>
                  </a:srgbClr>
                </a:outerShdw>
              </a:effectLst>
            </a:rPr>
            <a:t>Human Resources</a:t>
          </a:r>
        </a:p>
      </dgm:t>
    </dgm:pt>
    <dgm:pt modelId="{1889CB08-755D-403B-971A-4B049CB8A0D5}" type="parTrans" cxnId="{CB4255C8-9320-4B34-8A90-403B3E00D6C8}">
      <dgm:prSet/>
      <dgm:spPr/>
      <dgm:t>
        <a:bodyPr/>
        <a:lstStyle/>
        <a:p>
          <a:endParaRPr lang="en-GB" b="1">
            <a:effectLst>
              <a:outerShdw blurRad="38100" dist="38100" dir="2700000" algn="tl">
                <a:srgbClr val="000000">
                  <a:alpha val="43137"/>
                </a:srgbClr>
              </a:outerShdw>
            </a:effectLst>
          </a:endParaRPr>
        </a:p>
      </dgm:t>
    </dgm:pt>
    <dgm:pt modelId="{42395A04-0926-4679-B7C9-5A40A64CCDD2}" type="sibTrans" cxnId="{CB4255C8-9320-4B34-8A90-403B3E00D6C8}">
      <dgm:prSet/>
      <dgm:spPr/>
      <dgm:t>
        <a:bodyPr/>
        <a:lstStyle/>
        <a:p>
          <a:endParaRPr lang="en-GB" b="1">
            <a:effectLst>
              <a:outerShdw blurRad="38100" dist="38100" dir="2700000" algn="tl">
                <a:srgbClr val="000000">
                  <a:alpha val="43137"/>
                </a:srgbClr>
              </a:outerShdw>
            </a:effectLst>
          </a:endParaRPr>
        </a:p>
      </dgm:t>
    </dgm:pt>
    <dgm:pt modelId="{E62B1F55-3226-4F5F-BDFE-9C1C2BBE0277}">
      <dgm:prSet phldrT="[Text]"/>
      <dgm:spPr/>
      <dgm:t>
        <a:bodyPr/>
        <a:lstStyle/>
        <a:p>
          <a:pPr rtl="0"/>
          <a:r>
            <a:rPr lang="en-GB" b="1" dirty="0">
              <a:effectLst>
                <a:outerShdw blurRad="38100" dist="38100" dir="2700000" algn="tl">
                  <a:srgbClr val="000000">
                    <a:alpha val="43137"/>
                  </a:srgbClr>
                </a:outerShdw>
              </a:effectLst>
            </a:rPr>
            <a:t>Equality, Innovation &amp; Digital Enterprise</a:t>
          </a:r>
          <a:r>
            <a:rPr lang="en-GB" b="1" dirty="0">
              <a:effectLst>
                <a:outerShdw blurRad="38100" dist="38100" dir="2700000" algn="tl">
                  <a:srgbClr val="000000">
                    <a:alpha val="43137"/>
                  </a:srgbClr>
                </a:outerShdw>
              </a:effectLst>
              <a:latin typeface="Arial" panose="020B0604020202020204"/>
            </a:rPr>
            <a:t> Directorate</a:t>
          </a:r>
          <a:endParaRPr lang="en-GB" b="1" dirty="0">
            <a:effectLst>
              <a:outerShdw blurRad="38100" dist="38100" dir="2700000" algn="tl">
                <a:srgbClr val="000000">
                  <a:alpha val="43137"/>
                </a:srgbClr>
              </a:outerShdw>
            </a:effectLst>
          </a:endParaRPr>
        </a:p>
      </dgm:t>
    </dgm:pt>
    <dgm:pt modelId="{23FB9C82-EE00-40D7-B338-E5AC4047093F}" type="parTrans" cxnId="{AC926668-9E6E-4937-BBAE-661E69F07E8D}">
      <dgm:prSet/>
      <dgm:spPr/>
      <dgm:t>
        <a:bodyPr/>
        <a:lstStyle/>
        <a:p>
          <a:endParaRPr lang="en-GB" b="1">
            <a:effectLst>
              <a:outerShdw blurRad="38100" dist="38100" dir="2700000" algn="tl">
                <a:srgbClr val="000000">
                  <a:alpha val="43137"/>
                </a:srgbClr>
              </a:outerShdw>
            </a:effectLst>
          </a:endParaRPr>
        </a:p>
      </dgm:t>
    </dgm:pt>
    <dgm:pt modelId="{BAD42537-382F-4719-8884-63177B6E51DB}" type="sibTrans" cxnId="{AC926668-9E6E-4937-BBAE-661E69F07E8D}">
      <dgm:prSet/>
      <dgm:spPr/>
      <dgm:t>
        <a:bodyPr/>
        <a:lstStyle/>
        <a:p>
          <a:endParaRPr lang="en-GB" b="1">
            <a:effectLst>
              <a:outerShdw blurRad="38100" dist="38100" dir="2700000" algn="tl">
                <a:srgbClr val="000000">
                  <a:alpha val="43137"/>
                </a:srgbClr>
              </a:outerShdw>
            </a:effectLst>
          </a:endParaRPr>
        </a:p>
      </dgm:t>
    </dgm:pt>
    <dgm:pt modelId="{C903678C-9838-49A9-BFF0-06D89BF84D3D}">
      <dgm:prSet phldrT="[Text]"/>
      <dgm:spPr/>
      <dgm:t>
        <a:bodyPr/>
        <a:lstStyle/>
        <a:p>
          <a:r>
            <a:rPr lang="en-GB" b="1" dirty="0">
              <a:effectLst>
                <a:outerShdw blurRad="38100" dist="38100" dir="2700000" algn="tl">
                  <a:srgbClr val="000000">
                    <a:alpha val="43137"/>
                  </a:srgbClr>
                </a:outerShdw>
              </a:effectLst>
              <a:latin typeface="Arial" panose="020B0604020202020204"/>
            </a:rPr>
            <a:t>Medical</a:t>
          </a:r>
          <a:r>
            <a:rPr lang="en-GB" b="1" dirty="0">
              <a:effectLst>
                <a:outerShdw blurRad="38100" dist="38100" dir="2700000" algn="tl">
                  <a:srgbClr val="000000">
                    <a:alpha val="43137"/>
                  </a:srgbClr>
                </a:outerShdw>
              </a:effectLst>
            </a:rPr>
            <a:t> </a:t>
          </a:r>
          <a:r>
            <a:rPr lang="en-GB" b="1" dirty="0">
              <a:effectLst>
                <a:outerShdw blurRad="38100" dist="38100" dir="2700000" algn="tl">
                  <a:srgbClr val="000000">
                    <a:alpha val="43137"/>
                  </a:srgbClr>
                </a:outerShdw>
              </a:effectLst>
              <a:latin typeface="Arial" panose="020B0604020202020204"/>
            </a:rPr>
            <a:t>Directorate</a:t>
          </a:r>
          <a:endParaRPr lang="en-GB" b="1" dirty="0">
            <a:effectLst>
              <a:outerShdw blurRad="38100" dist="38100" dir="2700000" algn="tl">
                <a:srgbClr val="000000">
                  <a:alpha val="43137"/>
                </a:srgbClr>
              </a:outerShdw>
            </a:effectLst>
          </a:endParaRPr>
        </a:p>
      </dgm:t>
    </dgm:pt>
    <dgm:pt modelId="{27101926-4E5C-4BA0-84EA-73BD311CC13E}" type="parTrans" cxnId="{799D4EDB-88EA-43D0-A80E-88857A89A593}">
      <dgm:prSet/>
      <dgm:spPr/>
      <dgm:t>
        <a:bodyPr/>
        <a:lstStyle/>
        <a:p>
          <a:endParaRPr lang="en-GB" b="1">
            <a:effectLst>
              <a:outerShdw blurRad="38100" dist="38100" dir="2700000" algn="tl">
                <a:srgbClr val="000000">
                  <a:alpha val="43137"/>
                </a:srgbClr>
              </a:outerShdw>
            </a:effectLst>
          </a:endParaRPr>
        </a:p>
      </dgm:t>
    </dgm:pt>
    <dgm:pt modelId="{2FD657A1-4C4E-46FF-906A-317DED78A3FF}" type="sibTrans" cxnId="{799D4EDB-88EA-43D0-A80E-88857A89A593}">
      <dgm:prSet/>
      <dgm:spPr/>
      <dgm:t>
        <a:bodyPr/>
        <a:lstStyle/>
        <a:p>
          <a:endParaRPr lang="en-GB" b="1">
            <a:effectLst>
              <a:outerShdw blurRad="38100" dist="38100" dir="2700000" algn="tl">
                <a:srgbClr val="000000">
                  <a:alpha val="43137"/>
                </a:srgbClr>
              </a:outerShdw>
            </a:effectLst>
          </a:endParaRPr>
        </a:p>
      </dgm:t>
    </dgm:pt>
    <dgm:pt modelId="{E784D907-ACA8-42E7-B8B9-523310D29A22}">
      <dgm:prSet phldrT="[Text]"/>
      <dgm:spPr>
        <a:solidFill>
          <a:srgbClr val="1E3195"/>
        </a:solidFill>
      </dgm:spPr>
      <dgm:t>
        <a:bodyPr/>
        <a:lstStyle/>
        <a:p>
          <a:r>
            <a:rPr lang="en-GB" b="1" dirty="0">
              <a:effectLst>
                <a:outerShdw blurRad="38100" dist="38100" dir="2700000" algn="tl">
                  <a:srgbClr val="000000">
                    <a:alpha val="43137"/>
                  </a:srgbClr>
                </a:outerShdw>
              </a:effectLst>
            </a:rPr>
            <a:t>Digital</a:t>
          </a:r>
        </a:p>
      </dgm:t>
    </dgm:pt>
    <dgm:pt modelId="{7B965D89-9C9B-4EEA-A7A2-0D29E7E2D2E1}" type="parTrans" cxnId="{8E950B79-D2B8-44DF-A81B-B3B82792BA26}">
      <dgm:prSet/>
      <dgm:spPr/>
      <dgm:t>
        <a:bodyPr/>
        <a:lstStyle/>
        <a:p>
          <a:endParaRPr lang="en-GB" b="1">
            <a:effectLst>
              <a:outerShdw blurRad="38100" dist="38100" dir="2700000" algn="tl">
                <a:srgbClr val="000000">
                  <a:alpha val="43137"/>
                </a:srgbClr>
              </a:outerShdw>
            </a:effectLst>
          </a:endParaRPr>
        </a:p>
      </dgm:t>
    </dgm:pt>
    <dgm:pt modelId="{2E4E2F4D-FFD3-4A17-B9A5-8FA2E28CD7AB}" type="sibTrans" cxnId="{8E950B79-D2B8-44DF-A81B-B3B82792BA26}">
      <dgm:prSet/>
      <dgm:spPr/>
      <dgm:t>
        <a:bodyPr/>
        <a:lstStyle/>
        <a:p>
          <a:endParaRPr lang="en-GB" b="1">
            <a:effectLst>
              <a:outerShdw blurRad="38100" dist="38100" dir="2700000" algn="tl">
                <a:srgbClr val="000000">
                  <a:alpha val="43137"/>
                </a:srgbClr>
              </a:outerShdw>
            </a:effectLst>
          </a:endParaRPr>
        </a:p>
      </dgm:t>
    </dgm:pt>
    <dgm:pt modelId="{F95E76EE-C903-4F3B-AE99-CA67ABAE8815}">
      <dgm:prSet phldrT="[Text]"/>
      <dgm:spPr>
        <a:solidFill>
          <a:srgbClr val="1E3195"/>
        </a:solidFill>
      </dgm:spPr>
      <dgm:t>
        <a:bodyPr/>
        <a:lstStyle/>
        <a:p>
          <a:r>
            <a:rPr lang="en-GB" b="1" dirty="0">
              <a:effectLst>
                <a:outerShdw blurRad="38100" dist="38100" dir="2700000" algn="tl">
                  <a:srgbClr val="000000">
                    <a:alpha val="43137"/>
                  </a:srgbClr>
                </a:outerShdw>
              </a:effectLst>
            </a:rPr>
            <a:t>Business Informatics</a:t>
          </a:r>
        </a:p>
      </dgm:t>
    </dgm:pt>
    <dgm:pt modelId="{8A07953F-1C68-4AF0-82E5-15C161D2EC78}" type="parTrans" cxnId="{375C03D8-B126-4259-8988-74D8A8E701EF}">
      <dgm:prSet/>
      <dgm:spPr/>
      <dgm:t>
        <a:bodyPr/>
        <a:lstStyle/>
        <a:p>
          <a:endParaRPr lang="en-GB" b="1">
            <a:effectLst>
              <a:outerShdw blurRad="38100" dist="38100" dir="2700000" algn="tl">
                <a:srgbClr val="000000">
                  <a:alpha val="43137"/>
                </a:srgbClr>
              </a:outerShdw>
            </a:effectLst>
          </a:endParaRPr>
        </a:p>
      </dgm:t>
    </dgm:pt>
    <dgm:pt modelId="{F9C53C11-97FC-4BC9-8170-4EC21B423884}" type="sibTrans" cxnId="{375C03D8-B126-4259-8988-74D8A8E701EF}">
      <dgm:prSet/>
      <dgm:spPr/>
      <dgm:t>
        <a:bodyPr/>
        <a:lstStyle/>
        <a:p>
          <a:endParaRPr lang="en-GB" b="1">
            <a:effectLst>
              <a:outerShdw blurRad="38100" dist="38100" dir="2700000" algn="tl">
                <a:srgbClr val="000000">
                  <a:alpha val="43137"/>
                </a:srgbClr>
              </a:outerShdw>
            </a:effectLst>
          </a:endParaRPr>
        </a:p>
      </dgm:t>
    </dgm:pt>
    <dgm:pt modelId="{BA454809-363F-4825-8083-6EEC2BD5E0A8}">
      <dgm:prSet phldrT="[Text]"/>
      <dgm:spPr>
        <a:solidFill>
          <a:srgbClr val="1E3195"/>
        </a:solidFill>
      </dgm:spPr>
      <dgm:t>
        <a:bodyPr/>
        <a:lstStyle/>
        <a:p>
          <a:r>
            <a:rPr lang="en-GB" b="1" dirty="0">
              <a:effectLst>
                <a:outerShdw blurRad="38100" dist="38100" dir="2700000" algn="tl">
                  <a:srgbClr val="000000">
                    <a:alpha val="43137"/>
                  </a:srgbClr>
                </a:outerShdw>
              </a:effectLst>
            </a:rPr>
            <a:t>Communications</a:t>
          </a:r>
        </a:p>
      </dgm:t>
    </dgm:pt>
    <dgm:pt modelId="{E4FD88C8-E69A-459A-B385-429FC6119A8A}" type="parTrans" cxnId="{89F857E4-E9CA-4854-ADA6-0873C1A240A2}">
      <dgm:prSet/>
      <dgm:spPr/>
      <dgm:t>
        <a:bodyPr/>
        <a:lstStyle/>
        <a:p>
          <a:endParaRPr lang="en-GB" b="1">
            <a:effectLst>
              <a:outerShdw blurRad="38100" dist="38100" dir="2700000" algn="tl">
                <a:srgbClr val="000000">
                  <a:alpha val="43137"/>
                </a:srgbClr>
              </a:outerShdw>
            </a:effectLst>
          </a:endParaRPr>
        </a:p>
      </dgm:t>
    </dgm:pt>
    <dgm:pt modelId="{1AD59687-6659-419C-8844-6C8F0F8E2212}" type="sibTrans" cxnId="{89F857E4-E9CA-4854-ADA6-0873C1A240A2}">
      <dgm:prSet/>
      <dgm:spPr/>
      <dgm:t>
        <a:bodyPr/>
        <a:lstStyle/>
        <a:p>
          <a:endParaRPr lang="en-GB" b="1">
            <a:effectLst>
              <a:outerShdw blurRad="38100" dist="38100" dir="2700000" algn="tl">
                <a:srgbClr val="000000">
                  <a:alpha val="43137"/>
                </a:srgbClr>
              </a:outerShdw>
            </a:effectLst>
          </a:endParaRPr>
        </a:p>
      </dgm:t>
    </dgm:pt>
    <dgm:pt modelId="{4FC5F091-16D9-4D7D-891B-1A606047F228}">
      <dgm:prSet phldrT="[Text]"/>
      <dgm:spPr>
        <a:solidFill>
          <a:srgbClr val="1E3195"/>
        </a:solidFill>
      </dgm:spPr>
      <dgm:t>
        <a:bodyPr/>
        <a:lstStyle/>
        <a:p>
          <a:r>
            <a:rPr lang="en-GB" b="1" dirty="0">
              <a:effectLst>
                <a:outerShdw blurRad="38100" dist="38100" dir="2700000" algn="tl">
                  <a:srgbClr val="000000">
                    <a:alpha val="43137"/>
                  </a:srgbClr>
                </a:outerShdw>
              </a:effectLst>
            </a:rPr>
            <a:t>Emergency Planning &amp; Preparedness</a:t>
          </a:r>
        </a:p>
      </dgm:t>
    </dgm:pt>
    <dgm:pt modelId="{AA4EBCF6-A597-4950-AA58-52A14A113D65}" type="sibTrans" cxnId="{BD703DAE-23E5-4AAA-BD27-786196776ADD}">
      <dgm:prSet/>
      <dgm:spPr/>
      <dgm:t>
        <a:bodyPr/>
        <a:lstStyle/>
        <a:p>
          <a:endParaRPr lang="en-GB" b="1">
            <a:effectLst>
              <a:outerShdw blurRad="38100" dist="38100" dir="2700000" algn="tl">
                <a:srgbClr val="000000">
                  <a:alpha val="43137"/>
                </a:srgbClr>
              </a:outerShdw>
            </a:effectLst>
          </a:endParaRPr>
        </a:p>
      </dgm:t>
    </dgm:pt>
    <dgm:pt modelId="{B8C25951-4768-4503-9CA8-C29C87AFE787}" type="parTrans" cxnId="{BD703DAE-23E5-4AAA-BD27-786196776ADD}">
      <dgm:prSet/>
      <dgm:spPr/>
      <dgm:t>
        <a:bodyPr/>
        <a:lstStyle/>
        <a:p>
          <a:endParaRPr lang="en-GB" b="1">
            <a:effectLst>
              <a:outerShdw blurRad="38100" dist="38100" dir="2700000" algn="tl">
                <a:srgbClr val="000000">
                  <a:alpha val="43137"/>
                </a:srgbClr>
              </a:outerShdw>
            </a:effectLst>
          </a:endParaRPr>
        </a:p>
      </dgm:t>
    </dgm:pt>
    <dgm:pt modelId="{2DAD6AC5-C84C-4329-9508-11879E409755}" type="pres">
      <dgm:prSet presAssocID="{BD7C8033-7135-4A36-A5C1-16037773366D}" presName="hierChild1" presStyleCnt="0">
        <dgm:presLayoutVars>
          <dgm:orgChart val="1"/>
          <dgm:chPref val="1"/>
          <dgm:dir/>
          <dgm:animOne val="branch"/>
          <dgm:animLvl val="lvl"/>
          <dgm:resizeHandles/>
        </dgm:presLayoutVars>
      </dgm:prSet>
      <dgm:spPr/>
    </dgm:pt>
    <dgm:pt modelId="{C883102F-4DE3-475A-AFFE-9E9EB243C3A3}" type="pres">
      <dgm:prSet presAssocID="{C6E6E56C-6CFC-4CA9-8246-05ABEA288D7B}" presName="hierRoot1" presStyleCnt="0">
        <dgm:presLayoutVars>
          <dgm:hierBranch val="init"/>
        </dgm:presLayoutVars>
      </dgm:prSet>
      <dgm:spPr/>
    </dgm:pt>
    <dgm:pt modelId="{1CEEC0D0-A853-4AF9-A2F3-DC9887FE7C27}" type="pres">
      <dgm:prSet presAssocID="{C6E6E56C-6CFC-4CA9-8246-05ABEA288D7B}" presName="rootComposite1" presStyleCnt="0"/>
      <dgm:spPr/>
    </dgm:pt>
    <dgm:pt modelId="{142BD698-569D-4A2D-88CD-A05E98EE195B}" type="pres">
      <dgm:prSet presAssocID="{C6E6E56C-6CFC-4CA9-8246-05ABEA288D7B}" presName="rootText1" presStyleLbl="node0" presStyleIdx="0" presStyleCnt="1" custScaleY="128910">
        <dgm:presLayoutVars>
          <dgm:chPref val="3"/>
        </dgm:presLayoutVars>
      </dgm:prSet>
      <dgm:spPr/>
    </dgm:pt>
    <dgm:pt modelId="{C66FBA64-EF4B-4A85-B7A5-6A3E3A21F336}" type="pres">
      <dgm:prSet presAssocID="{C6E6E56C-6CFC-4CA9-8246-05ABEA288D7B}" presName="rootConnector1" presStyleLbl="node1" presStyleIdx="0" presStyleCnt="0"/>
      <dgm:spPr/>
    </dgm:pt>
    <dgm:pt modelId="{69DA9B4B-4D81-49A4-9343-CC26FE72FA99}" type="pres">
      <dgm:prSet presAssocID="{C6E6E56C-6CFC-4CA9-8246-05ABEA288D7B}" presName="hierChild2" presStyleCnt="0"/>
      <dgm:spPr/>
    </dgm:pt>
    <dgm:pt modelId="{8D8DDCF6-CF7A-4F5A-99B8-E4CBF9EA3C7C}" type="pres">
      <dgm:prSet presAssocID="{F56C8D79-0025-423C-8D32-B49EE8F25595}" presName="Name37" presStyleLbl="parChTrans1D2" presStyleIdx="0" presStyleCnt="10"/>
      <dgm:spPr/>
    </dgm:pt>
    <dgm:pt modelId="{9535378E-67B9-4646-A5B0-0DC4EB095117}" type="pres">
      <dgm:prSet presAssocID="{F0C3FD4F-EAC3-4CAD-9548-33A5515B853B}" presName="hierRoot2" presStyleCnt="0">
        <dgm:presLayoutVars>
          <dgm:hierBranch val="init"/>
        </dgm:presLayoutVars>
      </dgm:prSet>
      <dgm:spPr/>
    </dgm:pt>
    <dgm:pt modelId="{DA9FC928-3B8A-406D-BF03-80396092FE34}" type="pres">
      <dgm:prSet presAssocID="{F0C3FD4F-EAC3-4CAD-9548-33A5515B853B}" presName="rootComposite" presStyleCnt="0"/>
      <dgm:spPr/>
    </dgm:pt>
    <dgm:pt modelId="{DC52B493-AFCA-4FE1-B4E9-3065B6F49999}" type="pres">
      <dgm:prSet presAssocID="{F0C3FD4F-EAC3-4CAD-9548-33A5515B853B}" presName="rootText" presStyleLbl="node2" presStyleIdx="0" presStyleCnt="10" custScaleY="128910">
        <dgm:presLayoutVars>
          <dgm:chPref val="3"/>
        </dgm:presLayoutVars>
      </dgm:prSet>
      <dgm:spPr/>
    </dgm:pt>
    <dgm:pt modelId="{03103579-FD2A-4F2D-845A-3F3F0C62BD4B}" type="pres">
      <dgm:prSet presAssocID="{F0C3FD4F-EAC3-4CAD-9548-33A5515B853B}" presName="rootConnector" presStyleLbl="node2" presStyleIdx="0" presStyleCnt="10"/>
      <dgm:spPr/>
    </dgm:pt>
    <dgm:pt modelId="{79B4997F-B872-41D5-8FD7-52D8AA79CE9E}" type="pres">
      <dgm:prSet presAssocID="{F0C3FD4F-EAC3-4CAD-9548-33A5515B853B}" presName="hierChild4" presStyleCnt="0"/>
      <dgm:spPr/>
    </dgm:pt>
    <dgm:pt modelId="{3AB02E59-C4D7-4575-9C56-B7640DBB5C68}" type="pres">
      <dgm:prSet presAssocID="{D17F6C80-2F95-43CF-9E3B-ADE71CEA49C6}" presName="Name37" presStyleLbl="parChTrans1D3" presStyleIdx="0" presStyleCnt="11"/>
      <dgm:spPr/>
    </dgm:pt>
    <dgm:pt modelId="{1EEB47F5-8A27-4448-86FC-8918BF16D638}" type="pres">
      <dgm:prSet presAssocID="{53C79499-2BE8-4610-BC89-100B8327D09C}" presName="hierRoot2" presStyleCnt="0">
        <dgm:presLayoutVars>
          <dgm:hierBranch val="init"/>
        </dgm:presLayoutVars>
      </dgm:prSet>
      <dgm:spPr/>
    </dgm:pt>
    <dgm:pt modelId="{12070CC2-0C99-4F3D-B7D2-6FF7835FBB36}" type="pres">
      <dgm:prSet presAssocID="{53C79499-2BE8-4610-BC89-100B8327D09C}" presName="rootComposite" presStyleCnt="0"/>
      <dgm:spPr/>
    </dgm:pt>
    <dgm:pt modelId="{E9FC2332-2D1F-442F-B2E6-80F042B93402}" type="pres">
      <dgm:prSet presAssocID="{53C79499-2BE8-4610-BC89-100B8327D09C}" presName="rootText" presStyleLbl="node3" presStyleIdx="0" presStyleCnt="11">
        <dgm:presLayoutVars>
          <dgm:chPref val="3"/>
        </dgm:presLayoutVars>
      </dgm:prSet>
      <dgm:spPr/>
    </dgm:pt>
    <dgm:pt modelId="{307CF8CA-1AE2-4766-A9C4-CD0601E2F5B5}" type="pres">
      <dgm:prSet presAssocID="{53C79499-2BE8-4610-BC89-100B8327D09C}" presName="rootConnector" presStyleLbl="node3" presStyleIdx="0" presStyleCnt="11"/>
      <dgm:spPr/>
    </dgm:pt>
    <dgm:pt modelId="{018B51AD-EA6B-402E-A521-289B3C56BDF5}" type="pres">
      <dgm:prSet presAssocID="{53C79499-2BE8-4610-BC89-100B8327D09C}" presName="hierChild4" presStyleCnt="0"/>
      <dgm:spPr/>
    </dgm:pt>
    <dgm:pt modelId="{53150003-235B-43E8-8A99-921B2C941A8A}" type="pres">
      <dgm:prSet presAssocID="{53C79499-2BE8-4610-BC89-100B8327D09C}" presName="hierChild5" presStyleCnt="0"/>
      <dgm:spPr/>
    </dgm:pt>
    <dgm:pt modelId="{D94C2266-AF4B-4C08-9067-83C0DCEA20F7}" type="pres">
      <dgm:prSet presAssocID="{620196FF-C685-4357-8B42-16D69FBE8F4A}" presName="Name37" presStyleLbl="parChTrans1D3" presStyleIdx="1" presStyleCnt="11"/>
      <dgm:spPr/>
    </dgm:pt>
    <dgm:pt modelId="{2AA951E0-9D5C-4747-877A-E36536DE20F5}" type="pres">
      <dgm:prSet presAssocID="{9592D40E-FCAB-4089-98C5-04C3B7B7BDF9}" presName="hierRoot2" presStyleCnt="0">
        <dgm:presLayoutVars>
          <dgm:hierBranch val="init"/>
        </dgm:presLayoutVars>
      </dgm:prSet>
      <dgm:spPr/>
    </dgm:pt>
    <dgm:pt modelId="{388E7633-6205-457F-AA72-755650097C34}" type="pres">
      <dgm:prSet presAssocID="{9592D40E-FCAB-4089-98C5-04C3B7B7BDF9}" presName="rootComposite" presStyleCnt="0"/>
      <dgm:spPr/>
    </dgm:pt>
    <dgm:pt modelId="{0AFB3EFD-B76A-4CC6-BAE3-F12F15BA410E}" type="pres">
      <dgm:prSet presAssocID="{9592D40E-FCAB-4089-98C5-04C3B7B7BDF9}" presName="rootText" presStyleLbl="node3" presStyleIdx="1" presStyleCnt="11">
        <dgm:presLayoutVars>
          <dgm:chPref val="3"/>
        </dgm:presLayoutVars>
      </dgm:prSet>
      <dgm:spPr>
        <a:xfrm>
          <a:off x="281804" y="3740765"/>
          <a:ext cx="1086344" cy="543172"/>
        </a:xfrm>
        <a:prstGeom prst="rect">
          <a:avLst/>
        </a:prstGeom>
      </dgm:spPr>
    </dgm:pt>
    <dgm:pt modelId="{1D5579F9-F6BC-48F8-AD69-3054138F53ED}" type="pres">
      <dgm:prSet presAssocID="{9592D40E-FCAB-4089-98C5-04C3B7B7BDF9}" presName="rootConnector" presStyleLbl="node3" presStyleIdx="1" presStyleCnt="11"/>
      <dgm:spPr/>
    </dgm:pt>
    <dgm:pt modelId="{A027F026-E932-4B6B-8C94-24DC3543B5D1}" type="pres">
      <dgm:prSet presAssocID="{9592D40E-FCAB-4089-98C5-04C3B7B7BDF9}" presName="hierChild4" presStyleCnt="0"/>
      <dgm:spPr/>
    </dgm:pt>
    <dgm:pt modelId="{E96C3301-D79E-4024-8F10-5A94545D1AD4}" type="pres">
      <dgm:prSet presAssocID="{9592D40E-FCAB-4089-98C5-04C3B7B7BDF9}" presName="hierChild5" presStyleCnt="0"/>
      <dgm:spPr/>
    </dgm:pt>
    <dgm:pt modelId="{FE1F79EB-0D09-45EE-B007-7F1AF327BD80}" type="pres">
      <dgm:prSet presAssocID="{1A9B589E-6E03-4931-8331-71D85B68771B}" presName="Name37" presStyleLbl="parChTrans1D3" presStyleIdx="2" presStyleCnt="11"/>
      <dgm:spPr/>
    </dgm:pt>
    <dgm:pt modelId="{527C087F-E95A-4A62-8314-3BD8146508D1}" type="pres">
      <dgm:prSet presAssocID="{12FDD9A5-65EA-4071-9874-B25DE70152B0}" presName="hierRoot2" presStyleCnt="0">
        <dgm:presLayoutVars>
          <dgm:hierBranch val="init"/>
        </dgm:presLayoutVars>
      </dgm:prSet>
      <dgm:spPr/>
    </dgm:pt>
    <dgm:pt modelId="{1C83D4CF-59D9-4B48-8BBD-1460F507A937}" type="pres">
      <dgm:prSet presAssocID="{12FDD9A5-65EA-4071-9874-B25DE70152B0}" presName="rootComposite" presStyleCnt="0"/>
      <dgm:spPr/>
    </dgm:pt>
    <dgm:pt modelId="{A72A5965-464A-4F11-A557-0E52B83451B7}" type="pres">
      <dgm:prSet presAssocID="{12FDD9A5-65EA-4071-9874-B25DE70152B0}" presName="rootText" presStyleLbl="node3" presStyleIdx="2" presStyleCnt="11">
        <dgm:presLayoutVars>
          <dgm:chPref val="3"/>
        </dgm:presLayoutVars>
      </dgm:prSet>
      <dgm:spPr/>
    </dgm:pt>
    <dgm:pt modelId="{41FBCBA8-EE53-4B53-9428-6A957D34627B}" type="pres">
      <dgm:prSet presAssocID="{12FDD9A5-65EA-4071-9874-B25DE70152B0}" presName="rootConnector" presStyleLbl="node3" presStyleIdx="2" presStyleCnt="11"/>
      <dgm:spPr/>
    </dgm:pt>
    <dgm:pt modelId="{9DC40BFA-0427-46DA-8F66-453DF87E75E1}" type="pres">
      <dgm:prSet presAssocID="{12FDD9A5-65EA-4071-9874-B25DE70152B0}" presName="hierChild4" presStyleCnt="0"/>
      <dgm:spPr/>
    </dgm:pt>
    <dgm:pt modelId="{A2F9A2EC-AF75-45DC-9890-82E6124EF0B2}" type="pres">
      <dgm:prSet presAssocID="{12FDD9A5-65EA-4071-9874-B25DE70152B0}" presName="hierChild5" presStyleCnt="0"/>
      <dgm:spPr/>
    </dgm:pt>
    <dgm:pt modelId="{CC5F305D-6541-4C1B-8F18-BDF5C7A01404}" type="pres">
      <dgm:prSet presAssocID="{F0C3FD4F-EAC3-4CAD-9548-33A5515B853B}" presName="hierChild5" presStyleCnt="0"/>
      <dgm:spPr/>
    </dgm:pt>
    <dgm:pt modelId="{42BC0F6E-DEF1-42C4-BA96-9E3B1EE7B83D}" type="pres">
      <dgm:prSet presAssocID="{8EED02FD-60E6-4502-98EE-9179A0A7FA6A}" presName="Name37" presStyleLbl="parChTrans1D2" presStyleIdx="1" presStyleCnt="10"/>
      <dgm:spPr/>
    </dgm:pt>
    <dgm:pt modelId="{9AC6BE95-D4DE-4F19-888C-A78B6A441B22}" type="pres">
      <dgm:prSet presAssocID="{7687D9B3-E191-48C3-AD17-3140B78D5F23}" presName="hierRoot2" presStyleCnt="0">
        <dgm:presLayoutVars>
          <dgm:hierBranch val="init"/>
        </dgm:presLayoutVars>
      </dgm:prSet>
      <dgm:spPr/>
    </dgm:pt>
    <dgm:pt modelId="{70309BF3-4A59-48F6-84AB-2B13BEBB213C}" type="pres">
      <dgm:prSet presAssocID="{7687D9B3-E191-48C3-AD17-3140B78D5F23}" presName="rootComposite" presStyleCnt="0"/>
      <dgm:spPr/>
    </dgm:pt>
    <dgm:pt modelId="{FAC4CFD5-2608-4E6E-8A3B-259431DE4914}" type="pres">
      <dgm:prSet presAssocID="{7687D9B3-E191-48C3-AD17-3140B78D5F23}" presName="rootText" presStyleLbl="node2" presStyleIdx="1" presStyleCnt="10" custScaleY="128910">
        <dgm:presLayoutVars>
          <dgm:chPref val="3"/>
        </dgm:presLayoutVars>
      </dgm:prSet>
      <dgm:spPr/>
    </dgm:pt>
    <dgm:pt modelId="{77D06778-6825-4430-86E1-5A83E74CD20F}" type="pres">
      <dgm:prSet presAssocID="{7687D9B3-E191-48C3-AD17-3140B78D5F23}" presName="rootConnector" presStyleLbl="node2" presStyleIdx="1" presStyleCnt="10"/>
      <dgm:spPr/>
    </dgm:pt>
    <dgm:pt modelId="{015D5C33-BC34-4800-973D-A90FCB7C88AF}" type="pres">
      <dgm:prSet presAssocID="{7687D9B3-E191-48C3-AD17-3140B78D5F23}" presName="hierChild4" presStyleCnt="0"/>
      <dgm:spPr/>
    </dgm:pt>
    <dgm:pt modelId="{0D78E93D-00D8-4DE9-A818-5FE8EDE5F776}" type="pres">
      <dgm:prSet presAssocID="{8C3AD260-44C5-49F0-87F1-8F7604F37C0E}" presName="Name37" presStyleLbl="parChTrans1D3" presStyleIdx="3" presStyleCnt="11"/>
      <dgm:spPr/>
    </dgm:pt>
    <dgm:pt modelId="{DA2278E4-7B71-4213-BD14-7B8F8316E52A}" type="pres">
      <dgm:prSet presAssocID="{85D91165-91F9-4AC7-A43F-E7F29C54BB62}" presName="hierRoot2" presStyleCnt="0">
        <dgm:presLayoutVars>
          <dgm:hierBranch val="init"/>
        </dgm:presLayoutVars>
      </dgm:prSet>
      <dgm:spPr/>
    </dgm:pt>
    <dgm:pt modelId="{29720EDB-E055-4062-869D-FD45372F1F2C}" type="pres">
      <dgm:prSet presAssocID="{85D91165-91F9-4AC7-A43F-E7F29C54BB62}" presName="rootComposite" presStyleCnt="0"/>
      <dgm:spPr/>
    </dgm:pt>
    <dgm:pt modelId="{5188C9E1-5010-4E9D-9B15-0AFC7786ADA4}" type="pres">
      <dgm:prSet presAssocID="{85D91165-91F9-4AC7-A43F-E7F29C54BB62}" presName="rootText" presStyleLbl="node3" presStyleIdx="3" presStyleCnt="11">
        <dgm:presLayoutVars>
          <dgm:chPref val="3"/>
        </dgm:presLayoutVars>
      </dgm:prSet>
      <dgm:spPr/>
    </dgm:pt>
    <dgm:pt modelId="{7D49FB04-EEE5-4DD1-8FEF-09C3E2AF312B}" type="pres">
      <dgm:prSet presAssocID="{85D91165-91F9-4AC7-A43F-E7F29C54BB62}" presName="rootConnector" presStyleLbl="node3" presStyleIdx="3" presStyleCnt="11"/>
      <dgm:spPr/>
    </dgm:pt>
    <dgm:pt modelId="{2BEE6EF5-BFAE-4E5F-B3BB-C1D70928DC75}" type="pres">
      <dgm:prSet presAssocID="{85D91165-91F9-4AC7-A43F-E7F29C54BB62}" presName="hierChild4" presStyleCnt="0"/>
      <dgm:spPr/>
    </dgm:pt>
    <dgm:pt modelId="{DE6C0637-C009-4B5F-9067-E363D9955B2B}" type="pres">
      <dgm:prSet presAssocID="{85D91165-91F9-4AC7-A43F-E7F29C54BB62}" presName="hierChild5" presStyleCnt="0"/>
      <dgm:spPr/>
    </dgm:pt>
    <dgm:pt modelId="{7ABECAAB-9E86-434D-B517-43F1DE7994D1}" type="pres">
      <dgm:prSet presAssocID="{B8C25951-4768-4503-9CA8-C29C87AFE787}" presName="Name37" presStyleLbl="parChTrans1D3" presStyleIdx="4" presStyleCnt="11"/>
      <dgm:spPr/>
    </dgm:pt>
    <dgm:pt modelId="{2207B061-191B-4AA5-B77C-D886DDC315A1}" type="pres">
      <dgm:prSet presAssocID="{4FC5F091-16D9-4D7D-891B-1A606047F228}" presName="hierRoot2" presStyleCnt="0">
        <dgm:presLayoutVars>
          <dgm:hierBranch val="init"/>
        </dgm:presLayoutVars>
      </dgm:prSet>
      <dgm:spPr/>
    </dgm:pt>
    <dgm:pt modelId="{B4374B4D-7057-4637-AC5C-A52A2C63AEEB}" type="pres">
      <dgm:prSet presAssocID="{4FC5F091-16D9-4D7D-891B-1A606047F228}" presName="rootComposite" presStyleCnt="0"/>
      <dgm:spPr/>
    </dgm:pt>
    <dgm:pt modelId="{665A09F6-498D-4A63-8C9B-2A9F68120F08}" type="pres">
      <dgm:prSet presAssocID="{4FC5F091-16D9-4D7D-891B-1A606047F228}" presName="rootText" presStyleLbl="node3" presStyleIdx="4" presStyleCnt="11">
        <dgm:presLayoutVars>
          <dgm:chPref val="3"/>
        </dgm:presLayoutVars>
      </dgm:prSet>
      <dgm:spPr/>
    </dgm:pt>
    <dgm:pt modelId="{8BC9E17D-420D-4AD5-9EDD-B0A30222D6CD}" type="pres">
      <dgm:prSet presAssocID="{4FC5F091-16D9-4D7D-891B-1A606047F228}" presName="rootConnector" presStyleLbl="node3" presStyleIdx="4" presStyleCnt="11"/>
      <dgm:spPr/>
    </dgm:pt>
    <dgm:pt modelId="{D2748FFF-3CDC-472E-89F0-EA6DC093E27A}" type="pres">
      <dgm:prSet presAssocID="{4FC5F091-16D9-4D7D-891B-1A606047F228}" presName="hierChild4" presStyleCnt="0"/>
      <dgm:spPr/>
    </dgm:pt>
    <dgm:pt modelId="{12948C77-755A-4B7F-AB8E-1C0BE58877E4}" type="pres">
      <dgm:prSet presAssocID="{4FC5F091-16D9-4D7D-891B-1A606047F228}" presName="hierChild5" presStyleCnt="0"/>
      <dgm:spPr/>
    </dgm:pt>
    <dgm:pt modelId="{7628424F-3002-4502-97D7-E5EB48E62576}" type="pres">
      <dgm:prSet presAssocID="{7464E6BA-AA70-4C99-9877-DCEE3AF4296E}" presName="Name37" presStyleLbl="parChTrans1D3" presStyleIdx="5" presStyleCnt="11"/>
      <dgm:spPr/>
    </dgm:pt>
    <dgm:pt modelId="{36FBC867-5719-458B-B888-957360FECDC3}" type="pres">
      <dgm:prSet presAssocID="{23DA7930-AD3A-45B6-868D-2672A4792BF5}" presName="hierRoot2" presStyleCnt="0">
        <dgm:presLayoutVars>
          <dgm:hierBranch val="init"/>
        </dgm:presLayoutVars>
      </dgm:prSet>
      <dgm:spPr/>
    </dgm:pt>
    <dgm:pt modelId="{4D101090-5B23-4BFB-B43D-52C25B2D7A42}" type="pres">
      <dgm:prSet presAssocID="{23DA7930-AD3A-45B6-868D-2672A4792BF5}" presName="rootComposite" presStyleCnt="0"/>
      <dgm:spPr/>
    </dgm:pt>
    <dgm:pt modelId="{6EA36FCA-2FFE-4506-9484-CC1915CAB6C7}" type="pres">
      <dgm:prSet presAssocID="{23DA7930-AD3A-45B6-868D-2672A4792BF5}" presName="rootText" presStyleLbl="node3" presStyleIdx="5" presStyleCnt="11">
        <dgm:presLayoutVars>
          <dgm:chPref val="3"/>
        </dgm:presLayoutVars>
      </dgm:prSet>
      <dgm:spPr/>
    </dgm:pt>
    <dgm:pt modelId="{B818A7B5-9770-468B-B3EC-6F9F8A29515A}" type="pres">
      <dgm:prSet presAssocID="{23DA7930-AD3A-45B6-868D-2672A4792BF5}" presName="rootConnector" presStyleLbl="node3" presStyleIdx="5" presStyleCnt="11"/>
      <dgm:spPr/>
    </dgm:pt>
    <dgm:pt modelId="{C4328E01-517D-4E49-9A21-58B90BE16508}" type="pres">
      <dgm:prSet presAssocID="{23DA7930-AD3A-45B6-868D-2672A4792BF5}" presName="hierChild4" presStyleCnt="0"/>
      <dgm:spPr/>
    </dgm:pt>
    <dgm:pt modelId="{71BA8D11-48F7-477C-92D4-860E54927444}" type="pres">
      <dgm:prSet presAssocID="{23DA7930-AD3A-45B6-868D-2672A4792BF5}" presName="hierChild5" presStyleCnt="0"/>
      <dgm:spPr/>
    </dgm:pt>
    <dgm:pt modelId="{29B2F60D-9D01-48E5-B8AD-5FF622624A53}" type="pres">
      <dgm:prSet presAssocID="{7687D9B3-E191-48C3-AD17-3140B78D5F23}" presName="hierChild5" presStyleCnt="0"/>
      <dgm:spPr/>
    </dgm:pt>
    <dgm:pt modelId="{5FF8DFB8-B1CE-44BA-94DC-E3BED718C037}" type="pres">
      <dgm:prSet presAssocID="{A383DD88-85E4-460F-954C-F90C27AD1F79}" presName="Name37" presStyleLbl="parChTrans1D2" presStyleIdx="2" presStyleCnt="10"/>
      <dgm:spPr/>
    </dgm:pt>
    <dgm:pt modelId="{E42918D4-AB29-4F48-988A-A3E02AFE9EB5}" type="pres">
      <dgm:prSet presAssocID="{9D4EF08E-CA85-4A2F-9D98-220AC45E3AAA}" presName="hierRoot2" presStyleCnt="0">
        <dgm:presLayoutVars>
          <dgm:hierBranch val="init"/>
        </dgm:presLayoutVars>
      </dgm:prSet>
      <dgm:spPr/>
    </dgm:pt>
    <dgm:pt modelId="{8F26442D-624F-426F-AB1B-1CFC5EF5FC1F}" type="pres">
      <dgm:prSet presAssocID="{9D4EF08E-CA85-4A2F-9D98-220AC45E3AAA}" presName="rootComposite" presStyleCnt="0"/>
      <dgm:spPr/>
    </dgm:pt>
    <dgm:pt modelId="{8CEDACCC-026F-42D9-8677-B93B7213F11F}" type="pres">
      <dgm:prSet presAssocID="{9D4EF08E-CA85-4A2F-9D98-220AC45E3AAA}" presName="rootText" presStyleLbl="node2" presStyleIdx="2" presStyleCnt="10" custScaleY="128910">
        <dgm:presLayoutVars>
          <dgm:chPref val="3"/>
        </dgm:presLayoutVars>
      </dgm:prSet>
      <dgm:spPr/>
    </dgm:pt>
    <dgm:pt modelId="{B9D6B1D8-81A9-4FDE-ACDD-D3CFA3A434AF}" type="pres">
      <dgm:prSet presAssocID="{9D4EF08E-CA85-4A2F-9D98-220AC45E3AAA}" presName="rootConnector" presStyleLbl="node2" presStyleIdx="2" presStyleCnt="10"/>
      <dgm:spPr/>
    </dgm:pt>
    <dgm:pt modelId="{F20291F4-3453-4B4D-BFE2-5EC8EEDE8DA8}" type="pres">
      <dgm:prSet presAssocID="{9D4EF08E-CA85-4A2F-9D98-220AC45E3AAA}" presName="hierChild4" presStyleCnt="0"/>
      <dgm:spPr/>
    </dgm:pt>
    <dgm:pt modelId="{9A4E4656-1F48-4FBB-B50E-311F222DD9AE}" type="pres">
      <dgm:prSet presAssocID="{9D4EF08E-CA85-4A2F-9D98-220AC45E3AAA}" presName="hierChild5" presStyleCnt="0"/>
      <dgm:spPr/>
    </dgm:pt>
    <dgm:pt modelId="{D4279ECD-185C-4F0B-BC2B-FF71C0901B4F}" type="pres">
      <dgm:prSet presAssocID="{27101926-4E5C-4BA0-84EA-73BD311CC13E}" presName="Name37" presStyleLbl="parChTrans1D2" presStyleIdx="3" presStyleCnt="10"/>
      <dgm:spPr/>
    </dgm:pt>
    <dgm:pt modelId="{0F1AEA8A-FF46-4473-8870-191292B3A899}" type="pres">
      <dgm:prSet presAssocID="{C903678C-9838-49A9-BFF0-06D89BF84D3D}" presName="hierRoot2" presStyleCnt="0">
        <dgm:presLayoutVars>
          <dgm:hierBranch val="init"/>
        </dgm:presLayoutVars>
      </dgm:prSet>
      <dgm:spPr/>
    </dgm:pt>
    <dgm:pt modelId="{41F2C60A-5AEA-4F3D-898C-7B38F10A2C84}" type="pres">
      <dgm:prSet presAssocID="{C903678C-9838-49A9-BFF0-06D89BF84D3D}" presName="rootComposite" presStyleCnt="0"/>
      <dgm:spPr/>
    </dgm:pt>
    <dgm:pt modelId="{6499406A-D134-4F11-9013-09B36AD5CB5A}" type="pres">
      <dgm:prSet presAssocID="{C903678C-9838-49A9-BFF0-06D89BF84D3D}" presName="rootText" presStyleLbl="node2" presStyleIdx="3" presStyleCnt="10" custScaleY="128910">
        <dgm:presLayoutVars>
          <dgm:chPref val="3"/>
        </dgm:presLayoutVars>
      </dgm:prSet>
      <dgm:spPr/>
    </dgm:pt>
    <dgm:pt modelId="{70257C3A-1923-437B-A533-3338F58CB6EC}" type="pres">
      <dgm:prSet presAssocID="{C903678C-9838-49A9-BFF0-06D89BF84D3D}" presName="rootConnector" presStyleLbl="node2" presStyleIdx="3" presStyleCnt="10"/>
      <dgm:spPr/>
    </dgm:pt>
    <dgm:pt modelId="{3F31A396-C3B6-43CE-A784-AAC7FE146EAA}" type="pres">
      <dgm:prSet presAssocID="{C903678C-9838-49A9-BFF0-06D89BF84D3D}" presName="hierChild4" presStyleCnt="0"/>
      <dgm:spPr/>
    </dgm:pt>
    <dgm:pt modelId="{8DB730B5-0323-42FC-B81B-4DEC053F38EE}" type="pres">
      <dgm:prSet presAssocID="{C903678C-9838-49A9-BFF0-06D89BF84D3D}" presName="hierChild5" presStyleCnt="0"/>
      <dgm:spPr/>
    </dgm:pt>
    <dgm:pt modelId="{2F8F7847-0FC6-41B7-87DD-3E09695A8C56}" type="pres">
      <dgm:prSet presAssocID="{FA405F55-829A-4FB6-B412-B8362F05CB4F}" presName="Name37" presStyleLbl="parChTrans1D2" presStyleIdx="4" presStyleCnt="10"/>
      <dgm:spPr/>
    </dgm:pt>
    <dgm:pt modelId="{86DC08A7-2EA3-4A24-B76E-234FD52915DF}" type="pres">
      <dgm:prSet presAssocID="{B97022F8-EF87-4066-8101-CC05CF1272D9}" presName="hierRoot2" presStyleCnt="0">
        <dgm:presLayoutVars>
          <dgm:hierBranch val="init"/>
        </dgm:presLayoutVars>
      </dgm:prSet>
      <dgm:spPr/>
    </dgm:pt>
    <dgm:pt modelId="{A29DF68A-1FEF-4E2B-9BA0-4AEF153D1926}" type="pres">
      <dgm:prSet presAssocID="{B97022F8-EF87-4066-8101-CC05CF1272D9}" presName="rootComposite" presStyleCnt="0"/>
      <dgm:spPr/>
    </dgm:pt>
    <dgm:pt modelId="{CF89F981-2374-46F9-B784-1ABDFB82A9E6}" type="pres">
      <dgm:prSet presAssocID="{B97022F8-EF87-4066-8101-CC05CF1272D9}" presName="rootText" presStyleLbl="node2" presStyleIdx="4" presStyleCnt="10" custScaleY="128910">
        <dgm:presLayoutVars>
          <dgm:chPref val="3"/>
        </dgm:presLayoutVars>
      </dgm:prSet>
      <dgm:spPr/>
    </dgm:pt>
    <dgm:pt modelId="{BB3111EE-9DE0-485A-998B-4BD8677E65C1}" type="pres">
      <dgm:prSet presAssocID="{B97022F8-EF87-4066-8101-CC05CF1272D9}" presName="rootConnector" presStyleLbl="node2" presStyleIdx="4" presStyleCnt="10"/>
      <dgm:spPr/>
    </dgm:pt>
    <dgm:pt modelId="{92DC9207-A71A-4710-A573-46EF9FFA314E}" type="pres">
      <dgm:prSet presAssocID="{B97022F8-EF87-4066-8101-CC05CF1272D9}" presName="hierChild4" presStyleCnt="0"/>
      <dgm:spPr/>
    </dgm:pt>
    <dgm:pt modelId="{F4510433-D105-416D-8837-D1180340B980}" type="pres">
      <dgm:prSet presAssocID="{1889CB08-755D-403B-971A-4B049CB8A0D5}" presName="Name37" presStyleLbl="parChTrans1D3" presStyleIdx="6" presStyleCnt="11"/>
      <dgm:spPr/>
    </dgm:pt>
    <dgm:pt modelId="{B2B7ABE5-9E60-4DAE-AE52-F3EEC54C0D8A}" type="pres">
      <dgm:prSet presAssocID="{3E3DECAF-93DD-4AC5-BCAC-A5F0B0582843}" presName="hierRoot2" presStyleCnt="0">
        <dgm:presLayoutVars>
          <dgm:hierBranch val="init"/>
        </dgm:presLayoutVars>
      </dgm:prSet>
      <dgm:spPr/>
    </dgm:pt>
    <dgm:pt modelId="{6A7EE906-9EA4-45D5-809B-8B53857719FD}" type="pres">
      <dgm:prSet presAssocID="{3E3DECAF-93DD-4AC5-BCAC-A5F0B0582843}" presName="rootComposite" presStyleCnt="0"/>
      <dgm:spPr/>
    </dgm:pt>
    <dgm:pt modelId="{DC5F69F7-1DB2-477D-A1D6-DFD3912BB244}" type="pres">
      <dgm:prSet presAssocID="{3E3DECAF-93DD-4AC5-BCAC-A5F0B0582843}" presName="rootText" presStyleLbl="node3" presStyleIdx="6" presStyleCnt="11">
        <dgm:presLayoutVars>
          <dgm:chPref val="3"/>
        </dgm:presLayoutVars>
      </dgm:prSet>
      <dgm:spPr/>
    </dgm:pt>
    <dgm:pt modelId="{3E1A7F3E-12F5-4EDB-8074-29274D10CD22}" type="pres">
      <dgm:prSet presAssocID="{3E3DECAF-93DD-4AC5-BCAC-A5F0B0582843}" presName="rootConnector" presStyleLbl="node3" presStyleIdx="6" presStyleCnt="11"/>
      <dgm:spPr/>
    </dgm:pt>
    <dgm:pt modelId="{2F1D16E9-E4EC-46CE-AFAC-4EC52B843893}" type="pres">
      <dgm:prSet presAssocID="{3E3DECAF-93DD-4AC5-BCAC-A5F0B0582843}" presName="hierChild4" presStyleCnt="0"/>
      <dgm:spPr/>
    </dgm:pt>
    <dgm:pt modelId="{5536A036-FF57-47F4-9BBE-DEB1C8A870D0}" type="pres">
      <dgm:prSet presAssocID="{3E3DECAF-93DD-4AC5-BCAC-A5F0B0582843}" presName="hierChild5" presStyleCnt="0"/>
      <dgm:spPr/>
    </dgm:pt>
    <dgm:pt modelId="{4654E68D-54EB-42AE-8C04-CEDBBFC64589}" type="pres">
      <dgm:prSet presAssocID="{B97022F8-EF87-4066-8101-CC05CF1272D9}" presName="hierChild5" presStyleCnt="0"/>
      <dgm:spPr/>
    </dgm:pt>
    <dgm:pt modelId="{23B0D4B4-EEFB-44E5-95A8-0D3688A02937}" type="pres">
      <dgm:prSet presAssocID="{23FB9C82-EE00-40D7-B338-E5AC4047093F}" presName="Name37" presStyleLbl="parChTrans1D2" presStyleIdx="5" presStyleCnt="10"/>
      <dgm:spPr/>
    </dgm:pt>
    <dgm:pt modelId="{1EB16C27-B87C-4CCD-8A08-D38EC3C8C46E}" type="pres">
      <dgm:prSet presAssocID="{E62B1F55-3226-4F5F-BDFE-9C1C2BBE0277}" presName="hierRoot2" presStyleCnt="0">
        <dgm:presLayoutVars>
          <dgm:hierBranch val="init"/>
        </dgm:presLayoutVars>
      </dgm:prSet>
      <dgm:spPr/>
    </dgm:pt>
    <dgm:pt modelId="{91778481-A162-4EBD-8EAE-4535E35349F9}" type="pres">
      <dgm:prSet presAssocID="{E62B1F55-3226-4F5F-BDFE-9C1C2BBE0277}" presName="rootComposite" presStyleCnt="0"/>
      <dgm:spPr/>
    </dgm:pt>
    <dgm:pt modelId="{EE9439B1-38D2-4047-B854-82C7A2956080}" type="pres">
      <dgm:prSet presAssocID="{E62B1F55-3226-4F5F-BDFE-9C1C2BBE0277}" presName="rootText" presStyleLbl="node2" presStyleIdx="5" presStyleCnt="10" custScaleY="128910">
        <dgm:presLayoutVars>
          <dgm:chPref val="3"/>
        </dgm:presLayoutVars>
      </dgm:prSet>
      <dgm:spPr/>
    </dgm:pt>
    <dgm:pt modelId="{EA277D2D-4165-4258-B2BE-365F26F0F2A5}" type="pres">
      <dgm:prSet presAssocID="{E62B1F55-3226-4F5F-BDFE-9C1C2BBE0277}" presName="rootConnector" presStyleLbl="node2" presStyleIdx="5" presStyleCnt="10"/>
      <dgm:spPr/>
    </dgm:pt>
    <dgm:pt modelId="{913E3541-6DCC-4154-93DB-3226164D787E}" type="pres">
      <dgm:prSet presAssocID="{E62B1F55-3226-4F5F-BDFE-9C1C2BBE0277}" presName="hierChild4" presStyleCnt="0"/>
      <dgm:spPr/>
    </dgm:pt>
    <dgm:pt modelId="{410DB191-3C85-465E-BBC6-3E5ECEB91AAF}" type="pres">
      <dgm:prSet presAssocID="{7B965D89-9C9B-4EEA-A7A2-0D29E7E2D2E1}" presName="Name37" presStyleLbl="parChTrans1D3" presStyleIdx="7" presStyleCnt="11"/>
      <dgm:spPr/>
    </dgm:pt>
    <dgm:pt modelId="{8EB70C83-333C-4E94-9961-3D3910B5124F}" type="pres">
      <dgm:prSet presAssocID="{E784D907-ACA8-42E7-B8B9-523310D29A22}" presName="hierRoot2" presStyleCnt="0">
        <dgm:presLayoutVars>
          <dgm:hierBranch val="init"/>
        </dgm:presLayoutVars>
      </dgm:prSet>
      <dgm:spPr/>
    </dgm:pt>
    <dgm:pt modelId="{E961D140-98D0-43B9-8DC7-8EDC6B4493EA}" type="pres">
      <dgm:prSet presAssocID="{E784D907-ACA8-42E7-B8B9-523310D29A22}" presName="rootComposite" presStyleCnt="0"/>
      <dgm:spPr/>
    </dgm:pt>
    <dgm:pt modelId="{9BB77D9F-E68C-4DB8-A781-D15623366306}" type="pres">
      <dgm:prSet presAssocID="{E784D907-ACA8-42E7-B8B9-523310D29A22}" presName="rootText" presStyleLbl="node3" presStyleIdx="7" presStyleCnt="11">
        <dgm:presLayoutVars>
          <dgm:chPref val="3"/>
        </dgm:presLayoutVars>
      </dgm:prSet>
      <dgm:spPr/>
    </dgm:pt>
    <dgm:pt modelId="{A7A6C283-E317-4163-A0E4-8C1B9100DA0D}" type="pres">
      <dgm:prSet presAssocID="{E784D907-ACA8-42E7-B8B9-523310D29A22}" presName="rootConnector" presStyleLbl="node3" presStyleIdx="7" presStyleCnt="11"/>
      <dgm:spPr/>
    </dgm:pt>
    <dgm:pt modelId="{768C574D-589D-484D-B95B-3279079ED44B}" type="pres">
      <dgm:prSet presAssocID="{E784D907-ACA8-42E7-B8B9-523310D29A22}" presName="hierChild4" presStyleCnt="0"/>
      <dgm:spPr/>
    </dgm:pt>
    <dgm:pt modelId="{048A4CFD-FE09-460E-A861-F6ADE449C623}" type="pres">
      <dgm:prSet presAssocID="{E784D907-ACA8-42E7-B8B9-523310D29A22}" presName="hierChild5" presStyleCnt="0"/>
      <dgm:spPr/>
    </dgm:pt>
    <dgm:pt modelId="{E7A30859-C7F7-48BA-B162-03A9E90BDAC0}" type="pres">
      <dgm:prSet presAssocID="{8A07953F-1C68-4AF0-82E5-15C161D2EC78}" presName="Name37" presStyleLbl="parChTrans1D3" presStyleIdx="8" presStyleCnt="11"/>
      <dgm:spPr/>
    </dgm:pt>
    <dgm:pt modelId="{B6D24232-1A72-460C-9563-C39ADEBE8697}" type="pres">
      <dgm:prSet presAssocID="{F95E76EE-C903-4F3B-AE99-CA67ABAE8815}" presName="hierRoot2" presStyleCnt="0">
        <dgm:presLayoutVars>
          <dgm:hierBranch val="init"/>
        </dgm:presLayoutVars>
      </dgm:prSet>
      <dgm:spPr/>
    </dgm:pt>
    <dgm:pt modelId="{09A652E8-12EC-4234-B6B1-0EAB2217AC7E}" type="pres">
      <dgm:prSet presAssocID="{F95E76EE-C903-4F3B-AE99-CA67ABAE8815}" presName="rootComposite" presStyleCnt="0"/>
      <dgm:spPr/>
    </dgm:pt>
    <dgm:pt modelId="{D8E7DC12-E8DB-4E3F-8B4B-994A188E4E51}" type="pres">
      <dgm:prSet presAssocID="{F95E76EE-C903-4F3B-AE99-CA67ABAE8815}" presName="rootText" presStyleLbl="node3" presStyleIdx="8" presStyleCnt="11">
        <dgm:presLayoutVars>
          <dgm:chPref val="3"/>
        </dgm:presLayoutVars>
      </dgm:prSet>
      <dgm:spPr/>
    </dgm:pt>
    <dgm:pt modelId="{E64ED457-8B2E-4DCF-9A16-84BB5E11923A}" type="pres">
      <dgm:prSet presAssocID="{F95E76EE-C903-4F3B-AE99-CA67ABAE8815}" presName="rootConnector" presStyleLbl="node3" presStyleIdx="8" presStyleCnt="11"/>
      <dgm:spPr/>
    </dgm:pt>
    <dgm:pt modelId="{F42DC583-72D5-4C48-9D9B-48E1798321AE}" type="pres">
      <dgm:prSet presAssocID="{F95E76EE-C903-4F3B-AE99-CA67ABAE8815}" presName="hierChild4" presStyleCnt="0"/>
      <dgm:spPr/>
    </dgm:pt>
    <dgm:pt modelId="{601CC379-EE45-47CF-83B7-B515A4A65E1C}" type="pres">
      <dgm:prSet presAssocID="{F95E76EE-C903-4F3B-AE99-CA67ABAE8815}" presName="hierChild5" presStyleCnt="0"/>
      <dgm:spPr/>
    </dgm:pt>
    <dgm:pt modelId="{F869FD69-5293-487A-9232-BF9E6AACF8A3}" type="pres">
      <dgm:prSet presAssocID="{E4FD88C8-E69A-459A-B385-429FC6119A8A}" presName="Name37" presStyleLbl="parChTrans1D3" presStyleIdx="9" presStyleCnt="11"/>
      <dgm:spPr/>
    </dgm:pt>
    <dgm:pt modelId="{95B2FA4C-9CCB-419D-9D12-ADF58F73153F}" type="pres">
      <dgm:prSet presAssocID="{BA454809-363F-4825-8083-6EEC2BD5E0A8}" presName="hierRoot2" presStyleCnt="0">
        <dgm:presLayoutVars>
          <dgm:hierBranch val="init"/>
        </dgm:presLayoutVars>
      </dgm:prSet>
      <dgm:spPr/>
    </dgm:pt>
    <dgm:pt modelId="{9588D6A5-D49E-4825-95A4-1CC4DF235A7D}" type="pres">
      <dgm:prSet presAssocID="{BA454809-363F-4825-8083-6EEC2BD5E0A8}" presName="rootComposite" presStyleCnt="0"/>
      <dgm:spPr/>
    </dgm:pt>
    <dgm:pt modelId="{F53F7F61-289B-47AA-BB10-7DEF160659B8}" type="pres">
      <dgm:prSet presAssocID="{BA454809-363F-4825-8083-6EEC2BD5E0A8}" presName="rootText" presStyleLbl="node3" presStyleIdx="9" presStyleCnt="11">
        <dgm:presLayoutVars>
          <dgm:chPref val="3"/>
        </dgm:presLayoutVars>
      </dgm:prSet>
      <dgm:spPr/>
    </dgm:pt>
    <dgm:pt modelId="{6FCAF1AE-C647-4873-89C4-FF2D12B1BFAD}" type="pres">
      <dgm:prSet presAssocID="{BA454809-363F-4825-8083-6EEC2BD5E0A8}" presName="rootConnector" presStyleLbl="node3" presStyleIdx="9" presStyleCnt="11"/>
      <dgm:spPr/>
    </dgm:pt>
    <dgm:pt modelId="{D146C270-B031-44F6-97E3-9FA1D428A92E}" type="pres">
      <dgm:prSet presAssocID="{BA454809-363F-4825-8083-6EEC2BD5E0A8}" presName="hierChild4" presStyleCnt="0"/>
      <dgm:spPr/>
    </dgm:pt>
    <dgm:pt modelId="{8D5D2FEA-6A30-45E2-9B8A-8961F1BB39A9}" type="pres">
      <dgm:prSet presAssocID="{BA454809-363F-4825-8083-6EEC2BD5E0A8}" presName="hierChild5" presStyleCnt="0"/>
      <dgm:spPr/>
    </dgm:pt>
    <dgm:pt modelId="{97C3239F-44B4-4E67-AD95-43914CE77AC4}" type="pres">
      <dgm:prSet presAssocID="{E62B1F55-3226-4F5F-BDFE-9C1C2BBE0277}" presName="hierChild5" presStyleCnt="0"/>
      <dgm:spPr/>
    </dgm:pt>
    <dgm:pt modelId="{7288DE30-F44D-48F3-B5C5-97B85831D65D}" type="pres">
      <dgm:prSet presAssocID="{1AB96D7D-F62B-4EC4-8DB9-14EA26D50556}" presName="Name37" presStyleLbl="parChTrans1D2" presStyleIdx="6" presStyleCnt="10"/>
      <dgm:spPr/>
    </dgm:pt>
    <dgm:pt modelId="{DAE74254-48E0-4AEF-9D57-BDFBE48DE964}" type="pres">
      <dgm:prSet presAssocID="{8E127F0E-AE54-4E29-96A2-00E6E1B6F177}" presName="hierRoot2" presStyleCnt="0">
        <dgm:presLayoutVars>
          <dgm:hierBranch val="init"/>
        </dgm:presLayoutVars>
      </dgm:prSet>
      <dgm:spPr/>
    </dgm:pt>
    <dgm:pt modelId="{144A8084-9336-43D3-8511-AB5A837039F7}" type="pres">
      <dgm:prSet presAssocID="{8E127F0E-AE54-4E29-96A2-00E6E1B6F177}" presName="rootComposite" presStyleCnt="0"/>
      <dgm:spPr/>
    </dgm:pt>
    <dgm:pt modelId="{FD40CB35-E442-4F79-8B6B-D8351553E187}" type="pres">
      <dgm:prSet presAssocID="{8E127F0E-AE54-4E29-96A2-00E6E1B6F177}" presName="rootText" presStyleLbl="node2" presStyleIdx="6" presStyleCnt="10" custScaleY="128910">
        <dgm:presLayoutVars>
          <dgm:chPref val="3"/>
        </dgm:presLayoutVars>
      </dgm:prSet>
      <dgm:spPr/>
    </dgm:pt>
    <dgm:pt modelId="{C244B302-6ACE-4090-8A25-79F8F47805F5}" type="pres">
      <dgm:prSet presAssocID="{8E127F0E-AE54-4E29-96A2-00E6E1B6F177}" presName="rootConnector" presStyleLbl="node2" presStyleIdx="6" presStyleCnt="10"/>
      <dgm:spPr/>
    </dgm:pt>
    <dgm:pt modelId="{601B0F9C-661E-44AF-BF8B-D5D6287A5470}" type="pres">
      <dgm:prSet presAssocID="{8E127F0E-AE54-4E29-96A2-00E6E1B6F177}" presName="hierChild4" presStyleCnt="0"/>
      <dgm:spPr/>
    </dgm:pt>
    <dgm:pt modelId="{533CA007-72D7-41C1-A49B-759A38795510}" type="pres">
      <dgm:prSet presAssocID="{8E127F0E-AE54-4E29-96A2-00E6E1B6F177}" presName="hierChild5" presStyleCnt="0"/>
      <dgm:spPr/>
    </dgm:pt>
    <dgm:pt modelId="{57FF4203-ABE8-437B-BFA1-5550112562FE}" type="pres">
      <dgm:prSet presAssocID="{FC1023BF-A8F2-40B9-9745-35EEE4710B5B}" presName="Name37" presStyleLbl="parChTrans1D2" presStyleIdx="7" presStyleCnt="10"/>
      <dgm:spPr/>
    </dgm:pt>
    <dgm:pt modelId="{2E2CFFCE-C480-4235-B011-697E19940583}" type="pres">
      <dgm:prSet presAssocID="{97E43C6C-3E4F-45FE-B054-8B9EC3F9DCEA}" presName="hierRoot2" presStyleCnt="0">
        <dgm:presLayoutVars>
          <dgm:hierBranch val="init"/>
        </dgm:presLayoutVars>
      </dgm:prSet>
      <dgm:spPr/>
    </dgm:pt>
    <dgm:pt modelId="{CEE932DD-14D8-4561-AE53-1402E71BB23E}" type="pres">
      <dgm:prSet presAssocID="{97E43C6C-3E4F-45FE-B054-8B9EC3F9DCEA}" presName="rootComposite" presStyleCnt="0"/>
      <dgm:spPr/>
    </dgm:pt>
    <dgm:pt modelId="{09ED4272-FC53-4919-83EB-B9034D9842F8}" type="pres">
      <dgm:prSet presAssocID="{97E43C6C-3E4F-45FE-B054-8B9EC3F9DCEA}" presName="rootText" presStyleLbl="node2" presStyleIdx="7" presStyleCnt="10" custScaleY="128910">
        <dgm:presLayoutVars>
          <dgm:chPref val="3"/>
        </dgm:presLayoutVars>
      </dgm:prSet>
      <dgm:spPr/>
    </dgm:pt>
    <dgm:pt modelId="{5B6EA9B4-743A-470D-8FDE-45F7E8CFF810}" type="pres">
      <dgm:prSet presAssocID="{97E43C6C-3E4F-45FE-B054-8B9EC3F9DCEA}" presName="rootConnector" presStyleLbl="node2" presStyleIdx="7" presStyleCnt="10"/>
      <dgm:spPr/>
    </dgm:pt>
    <dgm:pt modelId="{AB6C2CB4-CCB6-4C38-9228-17F705948768}" type="pres">
      <dgm:prSet presAssocID="{97E43C6C-3E4F-45FE-B054-8B9EC3F9DCEA}" presName="hierChild4" presStyleCnt="0"/>
      <dgm:spPr/>
    </dgm:pt>
    <dgm:pt modelId="{3E31BE7B-5CA0-48D8-A904-B64B131A96A2}" type="pres">
      <dgm:prSet presAssocID="{97E43C6C-3E4F-45FE-B054-8B9EC3F9DCEA}" presName="hierChild5" presStyleCnt="0"/>
      <dgm:spPr/>
    </dgm:pt>
    <dgm:pt modelId="{26376662-B917-416A-999A-076BEDB7D6BF}" type="pres">
      <dgm:prSet presAssocID="{51967ACB-30D7-46FA-95FA-ADE9986E5DFE}" presName="Name37" presStyleLbl="parChTrans1D2" presStyleIdx="8" presStyleCnt="10"/>
      <dgm:spPr/>
    </dgm:pt>
    <dgm:pt modelId="{2EE6828B-1980-46CB-9F0D-3B9208F35E56}" type="pres">
      <dgm:prSet presAssocID="{D609CD2A-7636-4682-A56F-A1E8ED0D15B8}" presName="hierRoot2" presStyleCnt="0">
        <dgm:presLayoutVars>
          <dgm:hierBranch val="init"/>
        </dgm:presLayoutVars>
      </dgm:prSet>
      <dgm:spPr/>
    </dgm:pt>
    <dgm:pt modelId="{6927350B-0B0C-4AB0-BC60-855AA2CFC474}" type="pres">
      <dgm:prSet presAssocID="{D609CD2A-7636-4682-A56F-A1E8ED0D15B8}" presName="rootComposite" presStyleCnt="0"/>
      <dgm:spPr/>
    </dgm:pt>
    <dgm:pt modelId="{0B9BBD87-8EB7-40B8-B1BD-0AE33B4628D6}" type="pres">
      <dgm:prSet presAssocID="{D609CD2A-7636-4682-A56F-A1E8ED0D15B8}" presName="rootText" presStyleLbl="node2" presStyleIdx="8" presStyleCnt="10" custScaleY="128910">
        <dgm:presLayoutVars>
          <dgm:chPref val="3"/>
        </dgm:presLayoutVars>
      </dgm:prSet>
      <dgm:spPr/>
    </dgm:pt>
    <dgm:pt modelId="{A5436B7C-7AF4-4E4B-B6C6-15B5663F6428}" type="pres">
      <dgm:prSet presAssocID="{D609CD2A-7636-4682-A56F-A1E8ED0D15B8}" presName="rootConnector" presStyleLbl="node2" presStyleIdx="8" presStyleCnt="10"/>
      <dgm:spPr/>
    </dgm:pt>
    <dgm:pt modelId="{E067F987-C6A7-4A99-B092-39E744D0919D}" type="pres">
      <dgm:prSet presAssocID="{D609CD2A-7636-4682-A56F-A1E8ED0D15B8}" presName="hierChild4" presStyleCnt="0"/>
      <dgm:spPr/>
    </dgm:pt>
    <dgm:pt modelId="{6F2A338C-1459-4945-86C8-E50CE4C916C6}" type="pres">
      <dgm:prSet presAssocID="{D609CD2A-7636-4682-A56F-A1E8ED0D15B8}" presName="hierChild5" presStyleCnt="0"/>
      <dgm:spPr/>
    </dgm:pt>
    <dgm:pt modelId="{6A9EF05D-BF95-4EFD-AE16-3B458F20904D}" type="pres">
      <dgm:prSet presAssocID="{5FB1668C-60AD-4CFC-9384-43D8F92A3A8F}" presName="Name37" presStyleLbl="parChTrans1D2" presStyleIdx="9" presStyleCnt="10"/>
      <dgm:spPr/>
    </dgm:pt>
    <dgm:pt modelId="{6B6FCE08-D648-4151-A4B4-62B09171CF2C}" type="pres">
      <dgm:prSet presAssocID="{6A5D7BF5-5777-4F0A-9EC6-A7D4B6E259CE}" presName="hierRoot2" presStyleCnt="0">
        <dgm:presLayoutVars>
          <dgm:hierBranch val="init"/>
        </dgm:presLayoutVars>
      </dgm:prSet>
      <dgm:spPr/>
    </dgm:pt>
    <dgm:pt modelId="{5624B332-FDD8-41BD-802F-5667455DE019}" type="pres">
      <dgm:prSet presAssocID="{6A5D7BF5-5777-4F0A-9EC6-A7D4B6E259CE}" presName="rootComposite" presStyleCnt="0"/>
      <dgm:spPr/>
    </dgm:pt>
    <dgm:pt modelId="{72CCE486-0971-4116-8E3E-7674E236BEF5}" type="pres">
      <dgm:prSet presAssocID="{6A5D7BF5-5777-4F0A-9EC6-A7D4B6E259CE}" presName="rootText" presStyleLbl="node2" presStyleIdx="9" presStyleCnt="10" custScaleY="128910">
        <dgm:presLayoutVars>
          <dgm:chPref val="3"/>
        </dgm:presLayoutVars>
      </dgm:prSet>
      <dgm:spPr/>
    </dgm:pt>
    <dgm:pt modelId="{4D21B451-74AF-4FE4-A0A9-5BE6437C7EEE}" type="pres">
      <dgm:prSet presAssocID="{6A5D7BF5-5777-4F0A-9EC6-A7D4B6E259CE}" presName="rootConnector" presStyleLbl="node2" presStyleIdx="9" presStyleCnt="10"/>
      <dgm:spPr/>
    </dgm:pt>
    <dgm:pt modelId="{B22BEF6C-8EFD-4DA7-84AA-CC3EF987B911}" type="pres">
      <dgm:prSet presAssocID="{6A5D7BF5-5777-4F0A-9EC6-A7D4B6E259CE}" presName="hierChild4" presStyleCnt="0"/>
      <dgm:spPr/>
    </dgm:pt>
    <dgm:pt modelId="{ED7DC065-219F-48AF-AC07-35BFC383770D}" type="pres">
      <dgm:prSet presAssocID="{40EB4C7A-133B-4115-B135-EF9B2EAB751D}" presName="Name37" presStyleLbl="parChTrans1D3" presStyleIdx="10" presStyleCnt="11"/>
      <dgm:spPr/>
    </dgm:pt>
    <dgm:pt modelId="{3FACD699-BCAF-4C82-AF5F-E580438E0758}" type="pres">
      <dgm:prSet presAssocID="{B2E19365-5EF6-49F9-9A9C-2A9DC366FA14}" presName="hierRoot2" presStyleCnt="0">
        <dgm:presLayoutVars>
          <dgm:hierBranch val="init"/>
        </dgm:presLayoutVars>
      </dgm:prSet>
      <dgm:spPr/>
    </dgm:pt>
    <dgm:pt modelId="{92AB7B78-BB65-4965-952D-67A1004BD5BB}" type="pres">
      <dgm:prSet presAssocID="{B2E19365-5EF6-49F9-9A9C-2A9DC366FA14}" presName="rootComposite" presStyleCnt="0"/>
      <dgm:spPr/>
    </dgm:pt>
    <dgm:pt modelId="{546AED6E-7B5E-420D-9837-EACDD186EBF7}" type="pres">
      <dgm:prSet presAssocID="{B2E19365-5EF6-49F9-9A9C-2A9DC366FA14}" presName="rootText" presStyleLbl="node3" presStyleIdx="10" presStyleCnt="11">
        <dgm:presLayoutVars>
          <dgm:chPref val="3"/>
        </dgm:presLayoutVars>
      </dgm:prSet>
      <dgm:spPr/>
    </dgm:pt>
    <dgm:pt modelId="{5AFCEE14-2043-4349-BFAE-5A4482650CEE}" type="pres">
      <dgm:prSet presAssocID="{B2E19365-5EF6-49F9-9A9C-2A9DC366FA14}" presName="rootConnector" presStyleLbl="node3" presStyleIdx="10" presStyleCnt="11"/>
      <dgm:spPr/>
    </dgm:pt>
    <dgm:pt modelId="{7DDA927B-C121-496D-843D-0B7817F60C6F}" type="pres">
      <dgm:prSet presAssocID="{B2E19365-5EF6-49F9-9A9C-2A9DC366FA14}" presName="hierChild4" presStyleCnt="0"/>
      <dgm:spPr/>
    </dgm:pt>
    <dgm:pt modelId="{F3F2A85D-3B10-4188-B51E-1A4DEBE5AE57}" type="pres">
      <dgm:prSet presAssocID="{B2E19365-5EF6-49F9-9A9C-2A9DC366FA14}" presName="hierChild5" presStyleCnt="0"/>
      <dgm:spPr/>
    </dgm:pt>
    <dgm:pt modelId="{85EDDC1E-90FC-44FD-B739-65FD49546AF0}" type="pres">
      <dgm:prSet presAssocID="{6A5D7BF5-5777-4F0A-9EC6-A7D4B6E259CE}" presName="hierChild5" presStyleCnt="0"/>
      <dgm:spPr/>
    </dgm:pt>
    <dgm:pt modelId="{EDBC1E45-7241-40D9-8F88-2D40175829C2}" type="pres">
      <dgm:prSet presAssocID="{C6E6E56C-6CFC-4CA9-8246-05ABEA288D7B}" presName="hierChild3" presStyleCnt="0"/>
      <dgm:spPr/>
    </dgm:pt>
  </dgm:ptLst>
  <dgm:cxnLst>
    <dgm:cxn modelId="{52505D03-2CF2-4586-8377-E2882A228DB3}" type="presOf" srcId="{C6E6E56C-6CFC-4CA9-8246-05ABEA288D7B}" destId="{142BD698-569D-4A2D-88CD-A05E98EE195B}" srcOrd="0" destOrd="0" presId="urn:microsoft.com/office/officeart/2005/8/layout/orgChart1"/>
    <dgm:cxn modelId="{351AB703-6EEA-42B6-9934-D272AB8D272D}" srcId="{C6E6E56C-6CFC-4CA9-8246-05ABEA288D7B}" destId="{9D4EF08E-CA85-4A2F-9D98-220AC45E3AAA}" srcOrd="2" destOrd="0" parTransId="{A383DD88-85E4-460F-954C-F90C27AD1F79}" sibTransId="{89C3C256-29BA-4C63-80AF-9E1A612AD055}"/>
    <dgm:cxn modelId="{7F96E505-7000-457A-8EE7-5C44CEC6E0E7}" type="presOf" srcId="{B8C25951-4768-4503-9CA8-C29C87AFE787}" destId="{7ABECAAB-9E86-434D-B517-43F1DE7994D1}" srcOrd="0" destOrd="0" presId="urn:microsoft.com/office/officeart/2005/8/layout/orgChart1"/>
    <dgm:cxn modelId="{6E631A09-A3DC-4D9A-8EA8-BD31F43AF9E2}" type="presOf" srcId="{85D91165-91F9-4AC7-A43F-E7F29C54BB62}" destId="{5188C9E1-5010-4E9D-9B15-0AFC7786ADA4}" srcOrd="0" destOrd="0" presId="urn:microsoft.com/office/officeart/2005/8/layout/orgChart1"/>
    <dgm:cxn modelId="{E7199518-7A6A-4916-A841-5B0E9E490169}" type="presOf" srcId="{9D4EF08E-CA85-4A2F-9D98-220AC45E3AAA}" destId="{8CEDACCC-026F-42D9-8677-B93B7213F11F}" srcOrd="0" destOrd="0" presId="urn:microsoft.com/office/officeart/2005/8/layout/orgChart1"/>
    <dgm:cxn modelId="{DF5DD823-5BF7-43A6-BF00-411591C972D4}" type="presOf" srcId="{E784D907-ACA8-42E7-B8B9-523310D29A22}" destId="{9BB77D9F-E68C-4DB8-A781-D15623366306}" srcOrd="0" destOrd="0" presId="urn:microsoft.com/office/officeart/2005/8/layout/orgChart1"/>
    <dgm:cxn modelId="{39E54324-0F96-4505-9F7F-4B0304F265AE}" type="presOf" srcId="{8E127F0E-AE54-4E29-96A2-00E6E1B6F177}" destId="{C244B302-6ACE-4090-8A25-79F8F47805F5}" srcOrd="1" destOrd="0" presId="urn:microsoft.com/office/officeart/2005/8/layout/orgChart1"/>
    <dgm:cxn modelId="{D1BDAF26-B532-498E-A9DE-F3EF30C36CB5}" type="presOf" srcId="{9592D40E-FCAB-4089-98C5-04C3B7B7BDF9}" destId="{0AFB3EFD-B76A-4CC6-BAE3-F12F15BA410E}" srcOrd="0" destOrd="0" presId="urn:microsoft.com/office/officeart/2005/8/layout/orgChart1"/>
    <dgm:cxn modelId="{2FFFE326-A86B-4530-9B7F-B8A1D14445EE}" type="presOf" srcId="{53C79499-2BE8-4610-BC89-100B8327D09C}" destId="{E9FC2332-2D1F-442F-B2E6-80F042B93402}" srcOrd="0" destOrd="0" presId="urn:microsoft.com/office/officeart/2005/8/layout/orgChart1"/>
    <dgm:cxn modelId="{44238C28-DD26-46D0-BA70-71AA6AC58B9C}" type="presOf" srcId="{F95E76EE-C903-4F3B-AE99-CA67ABAE8815}" destId="{D8E7DC12-E8DB-4E3F-8B4B-994A188E4E51}" srcOrd="0" destOrd="0" presId="urn:microsoft.com/office/officeart/2005/8/layout/orgChart1"/>
    <dgm:cxn modelId="{746BCD2D-7A78-4430-83CE-67EAAC2E0282}" srcId="{BD7C8033-7135-4A36-A5C1-16037773366D}" destId="{C6E6E56C-6CFC-4CA9-8246-05ABEA288D7B}" srcOrd="0" destOrd="0" parTransId="{D2ED1884-8629-4327-9D96-A3BD9A390C1A}" sibTransId="{F669EE6C-62F6-46F8-A7C1-D010FCC3072E}"/>
    <dgm:cxn modelId="{B222A02F-B80B-4C7F-A080-28375F0CB415}" type="presOf" srcId="{6A5D7BF5-5777-4F0A-9EC6-A7D4B6E259CE}" destId="{72CCE486-0971-4116-8E3E-7674E236BEF5}" srcOrd="0" destOrd="0" presId="urn:microsoft.com/office/officeart/2005/8/layout/orgChart1"/>
    <dgm:cxn modelId="{619ADF31-4B09-4043-BE05-A35B1B59ECE0}" type="presOf" srcId="{7687D9B3-E191-48C3-AD17-3140B78D5F23}" destId="{FAC4CFD5-2608-4E6E-8A3B-259431DE4914}" srcOrd="0" destOrd="0" presId="urn:microsoft.com/office/officeart/2005/8/layout/orgChart1"/>
    <dgm:cxn modelId="{F3E86434-7669-4981-85CD-6EED6A899783}" type="presOf" srcId="{7464E6BA-AA70-4C99-9877-DCEE3AF4296E}" destId="{7628424F-3002-4502-97D7-E5EB48E62576}" srcOrd="0" destOrd="0" presId="urn:microsoft.com/office/officeart/2005/8/layout/orgChart1"/>
    <dgm:cxn modelId="{F8630D3E-AF3C-4E9A-A300-E2E763883583}" srcId="{F0C3FD4F-EAC3-4CAD-9548-33A5515B853B}" destId="{9592D40E-FCAB-4089-98C5-04C3B7B7BDF9}" srcOrd="1" destOrd="0" parTransId="{620196FF-C685-4357-8B42-16D69FBE8F4A}" sibTransId="{99D5FA31-8C31-481B-B75B-D76F2753281D}"/>
    <dgm:cxn modelId="{6B878A3F-37CE-4A94-A22C-4F24AC77981B}" type="presOf" srcId="{40EB4C7A-133B-4115-B135-EF9B2EAB751D}" destId="{ED7DC065-219F-48AF-AC07-35BFC383770D}" srcOrd="0" destOrd="0" presId="urn:microsoft.com/office/officeart/2005/8/layout/orgChart1"/>
    <dgm:cxn modelId="{7727C45B-08C0-4523-8403-99F7ACFF7367}" type="presOf" srcId="{97E43C6C-3E4F-45FE-B054-8B9EC3F9DCEA}" destId="{09ED4272-FC53-4919-83EB-B9034D9842F8}" srcOrd="0" destOrd="0" presId="urn:microsoft.com/office/officeart/2005/8/layout/orgChart1"/>
    <dgm:cxn modelId="{04944C5E-7712-490C-9CD4-42D92ED4CB3A}" type="presOf" srcId="{FA405F55-829A-4FB6-B412-B8362F05CB4F}" destId="{2F8F7847-0FC6-41B7-87DD-3E09695A8C56}" srcOrd="0" destOrd="0" presId="urn:microsoft.com/office/officeart/2005/8/layout/orgChart1"/>
    <dgm:cxn modelId="{98461162-4412-4CE4-823E-F87D93DF1C73}" type="presOf" srcId="{1889CB08-755D-403B-971A-4B049CB8A0D5}" destId="{F4510433-D105-416D-8837-D1180340B980}" srcOrd="0" destOrd="0" presId="urn:microsoft.com/office/officeart/2005/8/layout/orgChart1"/>
    <dgm:cxn modelId="{75F61B63-F7AF-44D9-A522-5F0B614418DE}" type="presOf" srcId="{1AB96D7D-F62B-4EC4-8DB9-14EA26D50556}" destId="{7288DE30-F44D-48F3-B5C5-97B85831D65D}" srcOrd="0" destOrd="0" presId="urn:microsoft.com/office/officeart/2005/8/layout/orgChart1"/>
    <dgm:cxn modelId="{827D4945-9AD2-4524-8893-9CA0FBF2EC38}" type="presOf" srcId="{53C79499-2BE8-4610-BC89-100B8327D09C}" destId="{307CF8CA-1AE2-4766-A9C4-CD0601E2F5B5}" srcOrd="1" destOrd="0" presId="urn:microsoft.com/office/officeart/2005/8/layout/orgChart1"/>
    <dgm:cxn modelId="{7928CC45-A39E-4001-A61C-063B0C813A64}" type="presOf" srcId="{B2E19365-5EF6-49F9-9A9C-2A9DC366FA14}" destId="{5AFCEE14-2043-4349-BFAE-5A4482650CEE}" srcOrd="1" destOrd="0" presId="urn:microsoft.com/office/officeart/2005/8/layout/orgChart1"/>
    <dgm:cxn modelId="{AC926668-9E6E-4937-BBAE-661E69F07E8D}" srcId="{C6E6E56C-6CFC-4CA9-8246-05ABEA288D7B}" destId="{E62B1F55-3226-4F5F-BDFE-9C1C2BBE0277}" srcOrd="5" destOrd="0" parTransId="{23FB9C82-EE00-40D7-B338-E5AC4047093F}" sibTransId="{BAD42537-382F-4719-8884-63177B6E51DB}"/>
    <dgm:cxn modelId="{C1544D69-1078-4E5A-BDBC-B3F3464E8A4C}" type="presOf" srcId="{F95E76EE-C903-4F3B-AE99-CA67ABAE8815}" destId="{E64ED457-8B2E-4DCF-9A16-84BB5E11923A}" srcOrd="1" destOrd="0" presId="urn:microsoft.com/office/officeart/2005/8/layout/orgChart1"/>
    <dgm:cxn modelId="{3D49C16B-3ECD-4971-96D6-24DBE6A549D6}" type="presOf" srcId="{9592D40E-FCAB-4089-98C5-04C3B7B7BDF9}" destId="{1D5579F9-F6BC-48F8-AD69-3054138F53ED}" srcOrd="1" destOrd="0" presId="urn:microsoft.com/office/officeart/2005/8/layout/orgChart1"/>
    <dgm:cxn modelId="{7B9F514C-5B78-42B3-9340-3FADFCA69196}" type="presOf" srcId="{7687D9B3-E191-48C3-AD17-3140B78D5F23}" destId="{77D06778-6825-4430-86E1-5A83E74CD20F}" srcOrd="1" destOrd="0" presId="urn:microsoft.com/office/officeart/2005/8/layout/orgChart1"/>
    <dgm:cxn modelId="{D94B0950-AEF7-4821-A055-62B6F5494416}" srcId="{6A5D7BF5-5777-4F0A-9EC6-A7D4B6E259CE}" destId="{B2E19365-5EF6-49F9-9A9C-2A9DC366FA14}" srcOrd="0" destOrd="0" parTransId="{40EB4C7A-133B-4115-B135-EF9B2EAB751D}" sibTransId="{F9D58637-B54B-4D15-8ED4-60FECEB5DB62}"/>
    <dgm:cxn modelId="{01D75A50-D918-4F5F-A465-5EFBA350E907}" type="presOf" srcId="{8A07953F-1C68-4AF0-82E5-15C161D2EC78}" destId="{E7A30859-C7F7-48BA-B162-03A9E90BDAC0}" srcOrd="0" destOrd="0" presId="urn:microsoft.com/office/officeart/2005/8/layout/orgChart1"/>
    <dgm:cxn modelId="{CCF4B870-90EB-4291-BEDE-0C3447A48320}" type="presOf" srcId="{E62B1F55-3226-4F5F-BDFE-9C1C2BBE0277}" destId="{EA277D2D-4165-4258-B2BE-365F26F0F2A5}" srcOrd="1" destOrd="0" presId="urn:microsoft.com/office/officeart/2005/8/layout/orgChart1"/>
    <dgm:cxn modelId="{09459271-BC06-4D31-8A7B-9D979937C0E6}" type="presOf" srcId="{3E3DECAF-93DD-4AC5-BCAC-A5F0B0582843}" destId="{DC5F69F7-1DB2-477D-A1D6-DFD3912BB244}" srcOrd="0" destOrd="0" presId="urn:microsoft.com/office/officeart/2005/8/layout/orgChart1"/>
    <dgm:cxn modelId="{F4D4BB71-5FB8-47E9-A8FF-2C7053CC11C7}" type="presOf" srcId="{BD7C8033-7135-4A36-A5C1-16037773366D}" destId="{2DAD6AC5-C84C-4329-9508-11879E409755}" srcOrd="0" destOrd="0" presId="urn:microsoft.com/office/officeart/2005/8/layout/orgChart1"/>
    <dgm:cxn modelId="{5A92C271-62B7-4427-96A9-621F9CEFF196}" srcId="{C6E6E56C-6CFC-4CA9-8246-05ABEA288D7B}" destId="{6A5D7BF5-5777-4F0A-9EC6-A7D4B6E259CE}" srcOrd="9" destOrd="0" parTransId="{5FB1668C-60AD-4CFC-9384-43D8F92A3A8F}" sibTransId="{24596F8C-C961-4990-944B-580ACA066391}"/>
    <dgm:cxn modelId="{1F3D7552-36A4-4EDC-9C0E-20F7F79BEC00}" type="presOf" srcId="{FC1023BF-A8F2-40B9-9745-35EEE4710B5B}" destId="{57FF4203-ABE8-437B-BFA1-5550112562FE}" srcOrd="0" destOrd="0" presId="urn:microsoft.com/office/officeart/2005/8/layout/orgChart1"/>
    <dgm:cxn modelId="{50D3CB52-DFCF-475F-8C4E-52205C41FFC8}" type="presOf" srcId="{C903678C-9838-49A9-BFF0-06D89BF84D3D}" destId="{70257C3A-1923-437B-A533-3338F58CB6EC}" srcOrd="1" destOrd="0" presId="urn:microsoft.com/office/officeart/2005/8/layout/orgChart1"/>
    <dgm:cxn modelId="{AF28C453-6513-4611-BE46-787BB8A203C8}" srcId="{F0C3FD4F-EAC3-4CAD-9548-33A5515B853B}" destId="{53C79499-2BE8-4610-BC89-100B8327D09C}" srcOrd="0" destOrd="0" parTransId="{D17F6C80-2F95-43CF-9E3B-ADE71CEA49C6}" sibTransId="{5F301EF5-8942-44AF-B9AE-23625B6B1055}"/>
    <dgm:cxn modelId="{14470D54-2266-46EE-9EBD-14E7008C25E3}" type="presOf" srcId="{D17F6C80-2F95-43CF-9E3B-ADE71CEA49C6}" destId="{3AB02E59-C4D7-4575-9C56-B7640DBB5C68}" srcOrd="0" destOrd="0" presId="urn:microsoft.com/office/officeart/2005/8/layout/orgChart1"/>
    <dgm:cxn modelId="{48F53C74-B23C-4809-92F8-7E2F9B2F79E2}" type="presOf" srcId="{B2E19365-5EF6-49F9-9A9C-2A9DC366FA14}" destId="{546AED6E-7B5E-420D-9837-EACDD186EBF7}" srcOrd="0" destOrd="0" presId="urn:microsoft.com/office/officeart/2005/8/layout/orgChart1"/>
    <dgm:cxn modelId="{AD7D1B55-9AC4-4BED-AF33-80AD349E6220}" type="presOf" srcId="{4FC5F091-16D9-4D7D-891B-1A606047F228}" destId="{665A09F6-498D-4A63-8C9B-2A9F68120F08}" srcOrd="0" destOrd="0" presId="urn:microsoft.com/office/officeart/2005/8/layout/orgChart1"/>
    <dgm:cxn modelId="{AB37AE57-0619-4F02-9772-D88E069B83FB}" type="presOf" srcId="{E62B1F55-3226-4F5F-BDFE-9C1C2BBE0277}" destId="{EE9439B1-38D2-4047-B854-82C7A2956080}" srcOrd="0" destOrd="0" presId="urn:microsoft.com/office/officeart/2005/8/layout/orgChart1"/>
    <dgm:cxn modelId="{B598BF77-53F2-4E81-9729-5DDBF49EF834}" type="presOf" srcId="{27101926-4E5C-4BA0-84EA-73BD311CC13E}" destId="{D4279ECD-185C-4F0B-BC2B-FF71C0901B4F}" srcOrd="0" destOrd="0" presId="urn:microsoft.com/office/officeart/2005/8/layout/orgChart1"/>
    <dgm:cxn modelId="{DBFFA578-4DE3-45D9-A80E-7EC41E0A2EAF}" type="presOf" srcId="{9D4EF08E-CA85-4A2F-9D98-220AC45E3AAA}" destId="{B9D6B1D8-81A9-4FDE-ACDD-D3CFA3A434AF}" srcOrd="1" destOrd="0" presId="urn:microsoft.com/office/officeart/2005/8/layout/orgChart1"/>
    <dgm:cxn modelId="{8E950B79-D2B8-44DF-A81B-B3B82792BA26}" srcId="{E62B1F55-3226-4F5F-BDFE-9C1C2BBE0277}" destId="{E784D907-ACA8-42E7-B8B9-523310D29A22}" srcOrd="0" destOrd="0" parTransId="{7B965D89-9C9B-4EEA-A7A2-0D29E7E2D2E1}" sibTransId="{2E4E2F4D-FFD3-4A17-B9A5-8FA2E28CD7AB}"/>
    <dgm:cxn modelId="{5A980C59-50DB-49FD-BFD6-C7A2A7448A9C}" srcId="{C6E6E56C-6CFC-4CA9-8246-05ABEA288D7B}" destId="{B97022F8-EF87-4066-8101-CC05CF1272D9}" srcOrd="4" destOrd="0" parTransId="{FA405F55-829A-4FB6-B412-B8362F05CB4F}" sibTransId="{13B8D1A3-EEE6-49CF-9C87-29D0681B503C}"/>
    <dgm:cxn modelId="{9EB00D7D-F6B6-4353-8ABE-5D6934A104FC}" srcId="{C6E6E56C-6CFC-4CA9-8246-05ABEA288D7B}" destId="{7687D9B3-E191-48C3-AD17-3140B78D5F23}" srcOrd="1" destOrd="0" parTransId="{8EED02FD-60E6-4502-98EE-9179A0A7FA6A}" sibTransId="{D13B0B9C-DF11-4BC4-9AF6-9FD74BA4817E}"/>
    <dgm:cxn modelId="{226D4D85-A472-47F6-AED6-61BB5C868947}" type="presOf" srcId="{7B965D89-9C9B-4EEA-A7A2-0D29E7E2D2E1}" destId="{410DB191-3C85-465E-BBC6-3E5ECEB91AAF}" srcOrd="0" destOrd="0" presId="urn:microsoft.com/office/officeart/2005/8/layout/orgChart1"/>
    <dgm:cxn modelId="{59FCB687-AA1C-4380-B147-4F0A4691B8A7}" type="presOf" srcId="{A383DD88-85E4-460F-954C-F90C27AD1F79}" destId="{5FF8DFB8-B1CE-44BA-94DC-E3BED718C037}" srcOrd="0" destOrd="0" presId="urn:microsoft.com/office/officeart/2005/8/layout/orgChart1"/>
    <dgm:cxn modelId="{2ECD308B-253C-450E-B370-60AD7CF885DC}" type="presOf" srcId="{C6E6E56C-6CFC-4CA9-8246-05ABEA288D7B}" destId="{C66FBA64-EF4B-4A85-B7A5-6A3E3A21F336}" srcOrd="1" destOrd="0" presId="urn:microsoft.com/office/officeart/2005/8/layout/orgChart1"/>
    <dgm:cxn modelId="{B3B23B90-0306-4EDE-ACC3-B45DEF656844}" srcId="{C6E6E56C-6CFC-4CA9-8246-05ABEA288D7B}" destId="{8E127F0E-AE54-4E29-96A2-00E6E1B6F177}" srcOrd="6" destOrd="0" parTransId="{1AB96D7D-F62B-4EC4-8DB9-14EA26D50556}" sibTransId="{909348B0-16D8-4F67-806A-654EE8C048FA}"/>
    <dgm:cxn modelId="{7097BC96-52E7-472E-ABBF-B0B589E8C5CA}" type="presOf" srcId="{97E43C6C-3E4F-45FE-B054-8B9EC3F9DCEA}" destId="{5B6EA9B4-743A-470D-8FDE-45F7E8CFF810}" srcOrd="1" destOrd="0" presId="urn:microsoft.com/office/officeart/2005/8/layout/orgChart1"/>
    <dgm:cxn modelId="{22345397-2F44-4078-BCF2-A56D5B9C49F2}" type="presOf" srcId="{3E3DECAF-93DD-4AC5-BCAC-A5F0B0582843}" destId="{3E1A7F3E-12F5-4EDB-8074-29274D10CD22}" srcOrd="1" destOrd="0" presId="urn:microsoft.com/office/officeart/2005/8/layout/orgChart1"/>
    <dgm:cxn modelId="{D2F2E69E-6E08-4752-A426-F4A7BD925670}" type="presOf" srcId="{51967ACB-30D7-46FA-95FA-ADE9986E5DFE}" destId="{26376662-B917-416A-999A-076BEDB7D6BF}" srcOrd="0" destOrd="0" presId="urn:microsoft.com/office/officeart/2005/8/layout/orgChart1"/>
    <dgm:cxn modelId="{B52309A1-6649-43FB-A234-B363DDB80102}" type="presOf" srcId="{B97022F8-EF87-4066-8101-CC05CF1272D9}" destId="{BB3111EE-9DE0-485A-998B-4BD8677E65C1}" srcOrd="1" destOrd="0" presId="urn:microsoft.com/office/officeart/2005/8/layout/orgChart1"/>
    <dgm:cxn modelId="{E47812A1-C9FB-4835-B5CF-26DEEFBB0353}" type="presOf" srcId="{F0C3FD4F-EAC3-4CAD-9548-33A5515B853B}" destId="{03103579-FD2A-4F2D-845A-3F3F0C62BD4B}" srcOrd="1" destOrd="0" presId="urn:microsoft.com/office/officeart/2005/8/layout/orgChart1"/>
    <dgm:cxn modelId="{2A014DA3-89DD-4113-B40F-A3DC0145B214}" srcId="{7687D9B3-E191-48C3-AD17-3140B78D5F23}" destId="{23DA7930-AD3A-45B6-868D-2672A4792BF5}" srcOrd="2" destOrd="0" parTransId="{7464E6BA-AA70-4C99-9877-DCEE3AF4296E}" sibTransId="{6EA35059-629C-453A-A990-486EFEC772CB}"/>
    <dgm:cxn modelId="{EA5574A3-16B1-4917-9E2F-424B7CC0A94E}" type="presOf" srcId="{620196FF-C685-4357-8B42-16D69FBE8F4A}" destId="{D94C2266-AF4B-4C08-9067-83C0DCEA20F7}" srcOrd="0" destOrd="0" presId="urn:microsoft.com/office/officeart/2005/8/layout/orgChart1"/>
    <dgm:cxn modelId="{13F283A4-D2C8-4555-A82E-1EE964948A1F}" type="presOf" srcId="{12FDD9A5-65EA-4071-9874-B25DE70152B0}" destId="{41FBCBA8-EE53-4B53-9428-6A957D34627B}" srcOrd="1" destOrd="0" presId="urn:microsoft.com/office/officeart/2005/8/layout/orgChart1"/>
    <dgm:cxn modelId="{E9CEB3A5-F2CA-4BE5-A1E3-80168988B88F}" type="presOf" srcId="{85D91165-91F9-4AC7-A43F-E7F29C54BB62}" destId="{7D49FB04-EEE5-4DD1-8FEF-09C3E2AF312B}" srcOrd="1" destOrd="0" presId="urn:microsoft.com/office/officeart/2005/8/layout/orgChart1"/>
    <dgm:cxn modelId="{11E021A6-D1F9-4F6C-95C5-93B1091E5049}" srcId="{F0C3FD4F-EAC3-4CAD-9548-33A5515B853B}" destId="{12FDD9A5-65EA-4071-9874-B25DE70152B0}" srcOrd="2" destOrd="0" parTransId="{1A9B589E-6E03-4931-8331-71D85B68771B}" sibTransId="{7F1CF10F-F581-4D1A-9AED-D310166F64D3}"/>
    <dgm:cxn modelId="{9EF871A6-76E2-4564-B7AC-C55605464107}" type="presOf" srcId="{4FC5F091-16D9-4D7D-891B-1A606047F228}" destId="{8BC9E17D-420D-4AD5-9EDD-B0A30222D6CD}" srcOrd="1" destOrd="0" presId="urn:microsoft.com/office/officeart/2005/8/layout/orgChart1"/>
    <dgm:cxn modelId="{F7DEF5A9-1EE6-4461-87DF-65E111E84B0B}" srcId="{7687D9B3-E191-48C3-AD17-3140B78D5F23}" destId="{85D91165-91F9-4AC7-A43F-E7F29C54BB62}" srcOrd="0" destOrd="0" parTransId="{8C3AD260-44C5-49F0-87F1-8F7604F37C0E}" sibTransId="{510C29A0-1EE0-4792-AA57-3322D02192BA}"/>
    <dgm:cxn modelId="{89C8E8AA-7EF9-4BCE-BFBE-651EBCBD574B}" type="presOf" srcId="{F56C8D79-0025-423C-8D32-B49EE8F25595}" destId="{8D8DDCF6-CF7A-4F5A-99B8-E4CBF9EA3C7C}" srcOrd="0" destOrd="0" presId="urn:microsoft.com/office/officeart/2005/8/layout/orgChart1"/>
    <dgm:cxn modelId="{1EF212AD-2480-4F2E-89B0-16575A0CA068}" type="presOf" srcId="{F0C3FD4F-EAC3-4CAD-9548-33A5515B853B}" destId="{DC52B493-AFCA-4FE1-B4E9-3065B6F49999}" srcOrd="0" destOrd="0" presId="urn:microsoft.com/office/officeart/2005/8/layout/orgChart1"/>
    <dgm:cxn modelId="{BD703DAE-23E5-4AAA-BD27-786196776ADD}" srcId="{7687D9B3-E191-48C3-AD17-3140B78D5F23}" destId="{4FC5F091-16D9-4D7D-891B-1A606047F228}" srcOrd="1" destOrd="0" parTransId="{B8C25951-4768-4503-9CA8-C29C87AFE787}" sibTransId="{AA4EBCF6-A597-4950-AA58-52A14A113D65}"/>
    <dgm:cxn modelId="{9AE0F3B4-DCF0-4B9D-B670-C8D8332A5468}" type="presOf" srcId="{8E127F0E-AE54-4E29-96A2-00E6E1B6F177}" destId="{FD40CB35-E442-4F79-8B6B-D8351553E187}" srcOrd="0" destOrd="0" presId="urn:microsoft.com/office/officeart/2005/8/layout/orgChart1"/>
    <dgm:cxn modelId="{5A625FB6-33F3-4400-AE66-3CAB362252F0}" type="presOf" srcId="{5FB1668C-60AD-4CFC-9384-43D8F92A3A8F}" destId="{6A9EF05D-BF95-4EFD-AE16-3B458F20904D}" srcOrd="0" destOrd="0" presId="urn:microsoft.com/office/officeart/2005/8/layout/orgChart1"/>
    <dgm:cxn modelId="{CA4763BE-3F6E-49E3-A1CA-A872BA029E28}" type="presOf" srcId="{D609CD2A-7636-4682-A56F-A1E8ED0D15B8}" destId="{A5436B7C-7AF4-4E4B-B6C6-15B5663F6428}" srcOrd="1" destOrd="0" presId="urn:microsoft.com/office/officeart/2005/8/layout/orgChart1"/>
    <dgm:cxn modelId="{1B49DBC6-5ECE-4F4E-A84B-4B1394287C1C}" type="presOf" srcId="{BA454809-363F-4825-8083-6EEC2BD5E0A8}" destId="{F53F7F61-289B-47AA-BB10-7DEF160659B8}" srcOrd="0" destOrd="0" presId="urn:microsoft.com/office/officeart/2005/8/layout/orgChart1"/>
    <dgm:cxn modelId="{CB4255C8-9320-4B34-8A90-403B3E00D6C8}" srcId="{B97022F8-EF87-4066-8101-CC05CF1272D9}" destId="{3E3DECAF-93DD-4AC5-BCAC-A5F0B0582843}" srcOrd="0" destOrd="0" parTransId="{1889CB08-755D-403B-971A-4B049CB8A0D5}" sibTransId="{42395A04-0926-4679-B7C9-5A40A64CCDD2}"/>
    <dgm:cxn modelId="{98F330CC-2EF5-4FCC-9A8F-F2F3DB8E2B55}" srcId="{C6E6E56C-6CFC-4CA9-8246-05ABEA288D7B}" destId="{F0C3FD4F-EAC3-4CAD-9548-33A5515B853B}" srcOrd="0" destOrd="0" parTransId="{F56C8D79-0025-423C-8D32-B49EE8F25595}" sibTransId="{3BE278B2-B347-4CBB-B52A-005C34AC671F}"/>
    <dgm:cxn modelId="{658CA5CD-328E-4C07-A5AC-65416B483FED}" type="presOf" srcId="{23DA7930-AD3A-45B6-868D-2672A4792BF5}" destId="{B818A7B5-9770-468B-B3EC-6F9F8A29515A}" srcOrd="1" destOrd="0" presId="urn:microsoft.com/office/officeart/2005/8/layout/orgChart1"/>
    <dgm:cxn modelId="{4E851FCE-BBA0-4663-BF9E-4EBF3D05F88E}" type="presOf" srcId="{E784D907-ACA8-42E7-B8B9-523310D29A22}" destId="{A7A6C283-E317-4163-A0E4-8C1B9100DA0D}" srcOrd="1" destOrd="0" presId="urn:microsoft.com/office/officeart/2005/8/layout/orgChart1"/>
    <dgm:cxn modelId="{7121E9D0-F2D6-4C1E-A157-13923AB9CA94}" type="presOf" srcId="{6A5D7BF5-5777-4F0A-9EC6-A7D4B6E259CE}" destId="{4D21B451-74AF-4FE4-A0A9-5BE6437C7EEE}" srcOrd="1" destOrd="0" presId="urn:microsoft.com/office/officeart/2005/8/layout/orgChart1"/>
    <dgm:cxn modelId="{502FF1D0-35F3-450F-B708-1EA7BBBFE005}" type="presOf" srcId="{D609CD2A-7636-4682-A56F-A1E8ED0D15B8}" destId="{0B9BBD87-8EB7-40B8-B1BD-0AE33B4628D6}" srcOrd="0" destOrd="0" presId="urn:microsoft.com/office/officeart/2005/8/layout/orgChart1"/>
    <dgm:cxn modelId="{375C03D8-B126-4259-8988-74D8A8E701EF}" srcId="{E62B1F55-3226-4F5F-BDFE-9C1C2BBE0277}" destId="{F95E76EE-C903-4F3B-AE99-CA67ABAE8815}" srcOrd="1" destOrd="0" parTransId="{8A07953F-1C68-4AF0-82E5-15C161D2EC78}" sibTransId="{F9C53C11-97FC-4BC9-8170-4EC21B423884}"/>
    <dgm:cxn modelId="{E125E3D9-49AE-42F6-83D8-FA12F3A75EEE}" type="presOf" srcId="{23DA7930-AD3A-45B6-868D-2672A4792BF5}" destId="{6EA36FCA-2FFE-4506-9484-CC1915CAB6C7}" srcOrd="0" destOrd="0" presId="urn:microsoft.com/office/officeart/2005/8/layout/orgChart1"/>
    <dgm:cxn modelId="{799D4EDB-88EA-43D0-A80E-88857A89A593}" srcId="{C6E6E56C-6CFC-4CA9-8246-05ABEA288D7B}" destId="{C903678C-9838-49A9-BFF0-06D89BF84D3D}" srcOrd="3" destOrd="0" parTransId="{27101926-4E5C-4BA0-84EA-73BD311CC13E}" sibTransId="{2FD657A1-4C4E-46FF-906A-317DED78A3FF}"/>
    <dgm:cxn modelId="{37CBA3DB-8F71-465A-84F1-2E12CCBA7389}" type="presOf" srcId="{B97022F8-EF87-4066-8101-CC05CF1272D9}" destId="{CF89F981-2374-46F9-B784-1ABDFB82A9E6}" srcOrd="0" destOrd="0" presId="urn:microsoft.com/office/officeart/2005/8/layout/orgChart1"/>
    <dgm:cxn modelId="{92FAADDD-4216-405C-9BE7-905B14363F1C}" type="presOf" srcId="{23FB9C82-EE00-40D7-B338-E5AC4047093F}" destId="{23B0D4B4-EEFB-44E5-95A8-0D3688A02937}" srcOrd="0" destOrd="0" presId="urn:microsoft.com/office/officeart/2005/8/layout/orgChart1"/>
    <dgm:cxn modelId="{7179E7DD-0C72-4AFE-AAB6-D3F862F86573}" srcId="{C6E6E56C-6CFC-4CA9-8246-05ABEA288D7B}" destId="{97E43C6C-3E4F-45FE-B054-8B9EC3F9DCEA}" srcOrd="7" destOrd="0" parTransId="{FC1023BF-A8F2-40B9-9745-35EEE4710B5B}" sibTransId="{806A77F8-439E-4FDB-9B42-CE91031098E6}"/>
    <dgm:cxn modelId="{4F51FCE1-6E2D-45C3-B770-8447A2504132}" type="presOf" srcId="{BA454809-363F-4825-8083-6EEC2BD5E0A8}" destId="{6FCAF1AE-C647-4873-89C4-FF2D12B1BFAD}" srcOrd="1" destOrd="0" presId="urn:microsoft.com/office/officeart/2005/8/layout/orgChart1"/>
    <dgm:cxn modelId="{89F857E4-E9CA-4854-ADA6-0873C1A240A2}" srcId="{E62B1F55-3226-4F5F-BDFE-9C1C2BBE0277}" destId="{BA454809-363F-4825-8083-6EEC2BD5E0A8}" srcOrd="2" destOrd="0" parTransId="{E4FD88C8-E69A-459A-B385-429FC6119A8A}" sibTransId="{1AD59687-6659-419C-8844-6C8F0F8E2212}"/>
    <dgm:cxn modelId="{D0AA16E9-4EFA-4420-AF58-574E549FCA8B}" type="presOf" srcId="{8EED02FD-60E6-4502-98EE-9179A0A7FA6A}" destId="{42BC0F6E-DEF1-42C4-BA96-9E3B1EE7B83D}" srcOrd="0" destOrd="0" presId="urn:microsoft.com/office/officeart/2005/8/layout/orgChart1"/>
    <dgm:cxn modelId="{FB247AEB-260F-4D32-B83A-4B48F99ADCF2}" type="presOf" srcId="{1A9B589E-6E03-4931-8331-71D85B68771B}" destId="{FE1F79EB-0D09-45EE-B007-7F1AF327BD80}" srcOrd="0" destOrd="0" presId="urn:microsoft.com/office/officeart/2005/8/layout/orgChart1"/>
    <dgm:cxn modelId="{904FD7EB-0BD0-4C4E-9A9C-5BE7FB5AB7CA}" type="presOf" srcId="{E4FD88C8-E69A-459A-B385-429FC6119A8A}" destId="{F869FD69-5293-487A-9232-BF9E6AACF8A3}" srcOrd="0" destOrd="0" presId="urn:microsoft.com/office/officeart/2005/8/layout/orgChart1"/>
    <dgm:cxn modelId="{D84B17F7-DB83-4ACB-B243-35DBBD8D1DA2}" type="presOf" srcId="{12FDD9A5-65EA-4071-9874-B25DE70152B0}" destId="{A72A5965-464A-4F11-A557-0E52B83451B7}" srcOrd="0" destOrd="0" presId="urn:microsoft.com/office/officeart/2005/8/layout/orgChart1"/>
    <dgm:cxn modelId="{E355B7F7-EB2E-4807-A65B-98EB81EEE178}" type="presOf" srcId="{C903678C-9838-49A9-BFF0-06D89BF84D3D}" destId="{6499406A-D134-4F11-9013-09B36AD5CB5A}" srcOrd="0" destOrd="0" presId="urn:microsoft.com/office/officeart/2005/8/layout/orgChart1"/>
    <dgm:cxn modelId="{51056AFC-7CE9-4B0C-AD49-E25FF2B8AA93}" srcId="{C6E6E56C-6CFC-4CA9-8246-05ABEA288D7B}" destId="{D609CD2A-7636-4682-A56F-A1E8ED0D15B8}" srcOrd="8" destOrd="0" parTransId="{51967ACB-30D7-46FA-95FA-ADE9986E5DFE}" sibTransId="{D86F8342-4763-4F4D-8EA4-86B81FF51909}"/>
    <dgm:cxn modelId="{720D46FE-7E41-450B-8C70-D7DF1809DC83}" type="presOf" srcId="{8C3AD260-44C5-49F0-87F1-8F7604F37C0E}" destId="{0D78E93D-00D8-4DE9-A818-5FE8EDE5F776}" srcOrd="0" destOrd="0" presId="urn:microsoft.com/office/officeart/2005/8/layout/orgChart1"/>
    <dgm:cxn modelId="{D41620F2-4043-41CF-B92F-C3D9B7EB91C9}" type="presParOf" srcId="{2DAD6AC5-C84C-4329-9508-11879E409755}" destId="{C883102F-4DE3-475A-AFFE-9E9EB243C3A3}" srcOrd="0" destOrd="0" presId="urn:microsoft.com/office/officeart/2005/8/layout/orgChart1"/>
    <dgm:cxn modelId="{2181277C-2336-493D-9BBC-05BB9E91243D}" type="presParOf" srcId="{C883102F-4DE3-475A-AFFE-9E9EB243C3A3}" destId="{1CEEC0D0-A853-4AF9-A2F3-DC9887FE7C27}" srcOrd="0" destOrd="0" presId="urn:microsoft.com/office/officeart/2005/8/layout/orgChart1"/>
    <dgm:cxn modelId="{C7E9A203-8F4C-4BAB-8636-A2A5B8F434B3}" type="presParOf" srcId="{1CEEC0D0-A853-4AF9-A2F3-DC9887FE7C27}" destId="{142BD698-569D-4A2D-88CD-A05E98EE195B}" srcOrd="0" destOrd="0" presId="urn:microsoft.com/office/officeart/2005/8/layout/orgChart1"/>
    <dgm:cxn modelId="{E3923163-6049-4A41-B5B6-53976CC674D3}" type="presParOf" srcId="{1CEEC0D0-A853-4AF9-A2F3-DC9887FE7C27}" destId="{C66FBA64-EF4B-4A85-B7A5-6A3E3A21F336}" srcOrd="1" destOrd="0" presId="urn:microsoft.com/office/officeart/2005/8/layout/orgChart1"/>
    <dgm:cxn modelId="{FB836595-D7FA-45E2-8CBA-1E71751D23CC}" type="presParOf" srcId="{C883102F-4DE3-475A-AFFE-9E9EB243C3A3}" destId="{69DA9B4B-4D81-49A4-9343-CC26FE72FA99}" srcOrd="1" destOrd="0" presId="urn:microsoft.com/office/officeart/2005/8/layout/orgChart1"/>
    <dgm:cxn modelId="{843AF0C1-A301-4251-88BA-A261015B9181}" type="presParOf" srcId="{69DA9B4B-4D81-49A4-9343-CC26FE72FA99}" destId="{8D8DDCF6-CF7A-4F5A-99B8-E4CBF9EA3C7C}" srcOrd="0" destOrd="0" presId="urn:microsoft.com/office/officeart/2005/8/layout/orgChart1"/>
    <dgm:cxn modelId="{7313C808-AEBF-4310-9734-F7609518EF80}" type="presParOf" srcId="{69DA9B4B-4D81-49A4-9343-CC26FE72FA99}" destId="{9535378E-67B9-4646-A5B0-0DC4EB095117}" srcOrd="1" destOrd="0" presId="urn:microsoft.com/office/officeart/2005/8/layout/orgChart1"/>
    <dgm:cxn modelId="{BC8552F2-46C4-4870-9035-E491C98E2C6F}" type="presParOf" srcId="{9535378E-67B9-4646-A5B0-0DC4EB095117}" destId="{DA9FC928-3B8A-406D-BF03-80396092FE34}" srcOrd="0" destOrd="0" presId="urn:microsoft.com/office/officeart/2005/8/layout/orgChart1"/>
    <dgm:cxn modelId="{2AEF23C8-B1F2-4234-9012-ECE17B23A25A}" type="presParOf" srcId="{DA9FC928-3B8A-406D-BF03-80396092FE34}" destId="{DC52B493-AFCA-4FE1-B4E9-3065B6F49999}" srcOrd="0" destOrd="0" presId="urn:microsoft.com/office/officeart/2005/8/layout/orgChart1"/>
    <dgm:cxn modelId="{73FF7223-E088-44BE-946B-EFB01754C2F6}" type="presParOf" srcId="{DA9FC928-3B8A-406D-BF03-80396092FE34}" destId="{03103579-FD2A-4F2D-845A-3F3F0C62BD4B}" srcOrd="1" destOrd="0" presId="urn:microsoft.com/office/officeart/2005/8/layout/orgChart1"/>
    <dgm:cxn modelId="{46FAD4EC-4B9F-4D58-9A7D-622F4B77538D}" type="presParOf" srcId="{9535378E-67B9-4646-A5B0-0DC4EB095117}" destId="{79B4997F-B872-41D5-8FD7-52D8AA79CE9E}" srcOrd="1" destOrd="0" presId="urn:microsoft.com/office/officeart/2005/8/layout/orgChart1"/>
    <dgm:cxn modelId="{1D940CDE-A5EB-445A-9304-B9A954F53A8E}" type="presParOf" srcId="{79B4997F-B872-41D5-8FD7-52D8AA79CE9E}" destId="{3AB02E59-C4D7-4575-9C56-B7640DBB5C68}" srcOrd="0" destOrd="0" presId="urn:microsoft.com/office/officeart/2005/8/layout/orgChart1"/>
    <dgm:cxn modelId="{8226633F-45C9-4D60-969A-BAD656185C37}" type="presParOf" srcId="{79B4997F-B872-41D5-8FD7-52D8AA79CE9E}" destId="{1EEB47F5-8A27-4448-86FC-8918BF16D638}" srcOrd="1" destOrd="0" presId="urn:microsoft.com/office/officeart/2005/8/layout/orgChart1"/>
    <dgm:cxn modelId="{442EA985-0450-486F-9073-2121DE8DB843}" type="presParOf" srcId="{1EEB47F5-8A27-4448-86FC-8918BF16D638}" destId="{12070CC2-0C99-4F3D-B7D2-6FF7835FBB36}" srcOrd="0" destOrd="0" presId="urn:microsoft.com/office/officeart/2005/8/layout/orgChart1"/>
    <dgm:cxn modelId="{217CBAF8-DC05-4CE3-80FA-F95C58C3A719}" type="presParOf" srcId="{12070CC2-0C99-4F3D-B7D2-6FF7835FBB36}" destId="{E9FC2332-2D1F-442F-B2E6-80F042B93402}" srcOrd="0" destOrd="0" presId="urn:microsoft.com/office/officeart/2005/8/layout/orgChart1"/>
    <dgm:cxn modelId="{57C5E0F4-A5AF-4B99-9990-5B5FB42F792E}" type="presParOf" srcId="{12070CC2-0C99-4F3D-B7D2-6FF7835FBB36}" destId="{307CF8CA-1AE2-4766-A9C4-CD0601E2F5B5}" srcOrd="1" destOrd="0" presId="urn:microsoft.com/office/officeart/2005/8/layout/orgChart1"/>
    <dgm:cxn modelId="{142432CD-9E4E-4B44-AD63-69CFF31408D0}" type="presParOf" srcId="{1EEB47F5-8A27-4448-86FC-8918BF16D638}" destId="{018B51AD-EA6B-402E-A521-289B3C56BDF5}" srcOrd="1" destOrd="0" presId="urn:microsoft.com/office/officeart/2005/8/layout/orgChart1"/>
    <dgm:cxn modelId="{2F2C57E8-E2DB-4081-B5F0-553ACEF00A56}" type="presParOf" srcId="{1EEB47F5-8A27-4448-86FC-8918BF16D638}" destId="{53150003-235B-43E8-8A99-921B2C941A8A}" srcOrd="2" destOrd="0" presId="urn:microsoft.com/office/officeart/2005/8/layout/orgChart1"/>
    <dgm:cxn modelId="{265C0FFC-7D65-453C-853E-D037E19A8B15}" type="presParOf" srcId="{79B4997F-B872-41D5-8FD7-52D8AA79CE9E}" destId="{D94C2266-AF4B-4C08-9067-83C0DCEA20F7}" srcOrd="2" destOrd="0" presId="urn:microsoft.com/office/officeart/2005/8/layout/orgChart1"/>
    <dgm:cxn modelId="{BAC8914B-B141-440D-966C-56D15213788C}" type="presParOf" srcId="{79B4997F-B872-41D5-8FD7-52D8AA79CE9E}" destId="{2AA951E0-9D5C-4747-877A-E36536DE20F5}" srcOrd="3" destOrd="0" presId="urn:microsoft.com/office/officeart/2005/8/layout/orgChart1"/>
    <dgm:cxn modelId="{58CD4098-28B2-45FB-9FFD-83C99FDBBB3C}" type="presParOf" srcId="{2AA951E0-9D5C-4747-877A-E36536DE20F5}" destId="{388E7633-6205-457F-AA72-755650097C34}" srcOrd="0" destOrd="0" presId="urn:microsoft.com/office/officeart/2005/8/layout/orgChart1"/>
    <dgm:cxn modelId="{ACF96099-30F6-4DB1-84B7-0D5999E33734}" type="presParOf" srcId="{388E7633-6205-457F-AA72-755650097C34}" destId="{0AFB3EFD-B76A-4CC6-BAE3-F12F15BA410E}" srcOrd="0" destOrd="0" presId="urn:microsoft.com/office/officeart/2005/8/layout/orgChart1"/>
    <dgm:cxn modelId="{311EB5CA-8F53-45AC-BB4E-E74AB5EA924D}" type="presParOf" srcId="{388E7633-6205-457F-AA72-755650097C34}" destId="{1D5579F9-F6BC-48F8-AD69-3054138F53ED}" srcOrd="1" destOrd="0" presId="urn:microsoft.com/office/officeart/2005/8/layout/orgChart1"/>
    <dgm:cxn modelId="{48A1D7D3-DB57-42BC-BD10-5B66212272EE}" type="presParOf" srcId="{2AA951E0-9D5C-4747-877A-E36536DE20F5}" destId="{A027F026-E932-4B6B-8C94-24DC3543B5D1}" srcOrd="1" destOrd="0" presId="urn:microsoft.com/office/officeart/2005/8/layout/orgChart1"/>
    <dgm:cxn modelId="{B032B8D2-5819-40CA-848A-33800E8980E2}" type="presParOf" srcId="{2AA951E0-9D5C-4747-877A-E36536DE20F5}" destId="{E96C3301-D79E-4024-8F10-5A94545D1AD4}" srcOrd="2" destOrd="0" presId="urn:microsoft.com/office/officeart/2005/8/layout/orgChart1"/>
    <dgm:cxn modelId="{EA59A3A5-F2B8-415F-A8DF-80468D5A5246}" type="presParOf" srcId="{79B4997F-B872-41D5-8FD7-52D8AA79CE9E}" destId="{FE1F79EB-0D09-45EE-B007-7F1AF327BD80}" srcOrd="4" destOrd="0" presId="urn:microsoft.com/office/officeart/2005/8/layout/orgChart1"/>
    <dgm:cxn modelId="{66C9BB52-39C3-43D6-A1AF-ABCA9AE51F05}" type="presParOf" srcId="{79B4997F-B872-41D5-8FD7-52D8AA79CE9E}" destId="{527C087F-E95A-4A62-8314-3BD8146508D1}" srcOrd="5" destOrd="0" presId="urn:microsoft.com/office/officeart/2005/8/layout/orgChart1"/>
    <dgm:cxn modelId="{EB2EE749-8F68-4F13-A0BC-635D7E42DF26}" type="presParOf" srcId="{527C087F-E95A-4A62-8314-3BD8146508D1}" destId="{1C83D4CF-59D9-4B48-8BBD-1460F507A937}" srcOrd="0" destOrd="0" presId="urn:microsoft.com/office/officeart/2005/8/layout/orgChart1"/>
    <dgm:cxn modelId="{C9B16209-6757-4E67-A494-90E093EE6F7F}" type="presParOf" srcId="{1C83D4CF-59D9-4B48-8BBD-1460F507A937}" destId="{A72A5965-464A-4F11-A557-0E52B83451B7}" srcOrd="0" destOrd="0" presId="urn:microsoft.com/office/officeart/2005/8/layout/orgChart1"/>
    <dgm:cxn modelId="{F2577660-62E4-4DEE-8857-04C4E2627C4C}" type="presParOf" srcId="{1C83D4CF-59D9-4B48-8BBD-1460F507A937}" destId="{41FBCBA8-EE53-4B53-9428-6A957D34627B}" srcOrd="1" destOrd="0" presId="urn:microsoft.com/office/officeart/2005/8/layout/orgChart1"/>
    <dgm:cxn modelId="{38B077E7-7A46-45F2-98CF-E5B07FD4FF5F}" type="presParOf" srcId="{527C087F-E95A-4A62-8314-3BD8146508D1}" destId="{9DC40BFA-0427-46DA-8F66-453DF87E75E1}" srcOrd="1" destOrd="0" presId="urn:microsoft.com/office/officeart/2005/8/layout/orgChart1"/>
    <dgm:cxn modelId="{DDACE9A9-2F56-484C-AC92-A7FB87DE79AF}" type="presParOf" srcId="{527C087F-E95A-4A62-8314-3BD8146508D1}" destId="{A2F9A2EC-AF75-45DC-9890-82E6124EF0B2}" srcOrd="2" destOrd="0" presId="urn:microsoft.com/office/officeart/2005/8/layout/orgChart1"/>
    <dgm:cxn modelId="{B69646A5-96A4-4DAA-BC9D-B1609854FC07}" type="presParOf" srcId="{9535378E-67B9-4646-A5B0-0DC4EB095117}" destId="{CC5F305D-6541-4C1B-8F18-BDF5C7A01404}" srcOrd="2" destOrd="0" presId="urn:microsoft.com/office/officeart/2005/8/layout/orgChart1"/>
    <dgm:cxn modelId="{E676DE23-6D78-43B0-AB89-2F5DAAA6BE41}" type="presParOf" srcId="{69DA9B4B-4D81-49A4-9343-CC26FE72FA99}" destId="{42BC0F6E-DEF1-42C4-BA96-9E3B1EE7B83D}" srcOrd="2" destOrd="0" presId="urn:microsoft.com/office/officeart/2005/8/layout/orgChart1"/>
    <dgm:cxn modelId="{D5107766-D21D-4366-B091-16785F540B66}" type="presParOf" srcId="{69DA9B4B-4D81-49A4-9343-CC26FE72FA99}" destId="{9AC6BE95-D4DE-4F19-888C-A78B6A441B22}" srcOrd="3" destOrd="0" presId="urn:microsoft.com/office/officeart/2005/8/layout/orgChart1"/>
    <dgm:cxn modelId="{4517BD66-19F0-45E4-B925-B0AB9060440E}" type="presParOf" srcId="{9AC6BE95-D4DE-4F19-888C-A78B6A441B22}" destId="{70309BF3-4A59-48F6-84AB-2B13BEBB213C}" srcOrd="0" destOrd="0" presId="urn:microsoft.com/office/officeart/2005/8/layout/orgChart1"/>
    <dgm:cxn modelId="{0DFEEEA5-CFDC-4A45-BEF5-DC8960AA5F02}" type="presParOf" srcId="{70309BF3-4A59-48F6-84AB-2B13BEBB213C}" destId="{FAC4CFD5-2608-4E6E-8A3B-259431DE4914}" srcOrd="0" destOrd="0" presId="urn:microsoft.com/office/officeart/2005/8/layout/orgChart1"/>
    <dgm:cxn modelId="{B5946E83-AFEF-4914-86F6-B3171DFD44C3}" type="presParOf" srcId="{70309BF3-4A59-48F6-84AB-2B13BEBB213C}" destId="{77D06778-6825-4430-86E1-5A83E74CD20F}" srcOrd="1" destOrd="0" presId="urn:microsoft.com/office/officeart/2005/8/layout/orgChart1"/>
    <dgm:cxn modelId="{6FCCD6D7-C50F-4096-A326-20BE0A82F5A9}" type="presParOf" srcId="{9AC6BE95-D4DE-4F19-888C-A78B6A441B22}" destId="{015D5C33-BC34-4800-973D-A90FCB7C88AF}" srcOrd="1" destOrd="0" presId="urn:microsoft.com/office/officeart/2005/8/layout/orgChart1"/>
    <dgm:cxn modelId="{3BA0A710-308C-4997-B8FC-770C46E2FADA}" type="presParOf" srcId="{015D5C33-BC34-4800-973D-A90FCB7C88AF}" destId="{0D78E93D-00D8-4DE9-A818-5FE8EDE5F776}" srcOrd="0" destOrd="0" presId="urn:microsoft.com/office/officeart/2005/8/layout/orgChart1"/>
    <dgm:cxn modelId="{7C6561D8-431B-4721-BA9E-95FA1A643D34}" type="presParOf" srcId="{015D5C33-BC34-4800-973D-A90FCB7C88AF}" destId="{DA2278E4-7B71-4213-BD14-7B8F8316E52A}" srcOrd="1" destOrd="0" presId="urn:microsoft.com/office/officeart/2005/8/layout/orgChart1"/>
    <dgm:cxn modelId="{FFDFD405-7E89-4B20-B27C-D47932F7BA30}" type="presParOf" srcId="{DA2278E4-7B71-4213-BD14-7B8F8316E52A}" destId="{29720EDB-E055-4062-869D-FD45372F1F2C}" srcOrd="0" destOrd="0" presId="urn:microsoft.com/office/officeart/2005/8/layout/orgChart1"/>
    <dgm:cxn modelId="{C511933E-8D0A-4A80-8999-7F9C4FAB7F49}" type="presParOf" srcId="{29720EDB-E055-4062-869D-FD45372F1F2C}" destId="{5188C9E1-5010-4E9D-9B15-0AFC7786ADA4}" srcOrd="0" destOrd="0" presId="urn:microsoft.com/office/officeart/2005/8/layout/orgChart1"/>
    <dgm:cxn modelId="{77B5FA61-63DA-429C-AC7C-2081C187A66A}" type="presParOf" srcId="{29720EDB-E055-4062-869D-FD45372F1F2C}" destId="{7D49FB04-EEE5-4DD1-8FEF-09C3E2AF312B}" srcOrd="1" destOrd="0" presId="urn:microsoft.com/office/officeart/2005/8/layout/orgChart1"/>
    <dgm:cxn modelId="{9BC54253-F8DC-4A33-A7A9-1E505B101D8F}" type="presParOf" srcId="{DA2278E4-7B71-4213-BD14-7B8F8316E52A}" destId="{2BEE6EF5-BFAE-4E5F-B3BB-C1D70928DC75}" srcOrd="1" destOrd="0" presId="urn:microsoft.com/office/officeart/2005/8/layout/orgChart1"/>
    <dgm:cxn modelId="{6020B017-3CD1-4DF6-92FA-0510A14C7032}" type="presParOf" srcId="{DA2278E4-7B71-4213-BD14-7B8F8316E52A}" destId="{DE6C0637-C009-4B5F-9067-E363D9955B2B}" srcOrd="2" destOrd="0" presId="urn:microsoft.com/office/officeart/2005/8/layout/orgChart1"/>
    <dgm:cxn modelId="{B4901EE2-F690-4EBB-9363-6CF6D201D733}" type="presParOf" srcId="{015D5C33-BC34-4800-973D-A90FCB7C88AF}" destId="{7ABECAAB-9E86-434D-B517-43F1DE7994D1}" srcOrd="2" destOrd="0" presId="urn:microsoft.com/office/officeart/2005/8/layout/orgChart1"/>
    <dgm:cxn modelId="{BAAE8A19-A78A-4055-B5E7-CA4260579D0E}" type="presParOf" srcId="{015D5C33-BC34-4800-973D-A90FCB7C88AF}" destId="{2207B061-191B-4AA5-B77C-D886DDC315A1}" srcOrd="3" destOrd="0" presId="urn:microsoft.com/office/officeart/2005/8/layout/orgChart1"/>
    <dgm:cxn modelId="{E7C7FCED-9EC9-4BCE-A925-5C7E4844909C}" type="presParOf" srcId="{2207B061-191B-4AA5-B77C-D886DDC315A1}" destId="{B4374B4D-7057-4637-AC5C-A52A2C63AEEB}" srcOrd="0" destOrd="0" presId="urn:microsoft.com/office/officeart/2005/8/layout/orgChart1"/>
    <dgm:cxn modelId="{B4031984-3DB0-4EAD-8C46-E08E24DAFDA4}" type="presParOf" srcId="{B4374B4D-7057-4637-AC5C-A52A2C63AEEB}" destId="{665A09F6-498D-4A63-8C9B-2A9F68120F08}" srcOrd="0" destOrd="0" presId="urn:microsoft.com/office/officeart/2005/8/layout/orgChart1"/>
    <dgm:cxn modelId="{121C38F2-DB5B-4D21-B4A1-D2278EDB4007}" type="presParOf" srcId="{B4374B4D-7057-4637-AC5C-A52A2C63AEEB}" destId="{8BC9E17D-420D-4AD5-9EDD-B0A30222D6CD}" srcOrd="1" destOrd="0" presId="urn:microsoft.com/office/officeart/2005/8/layout/orgChart1"/>
    <dgm:cxn modelId="{C399E3E3-2E31-4427-9515-26B830E3E2E8}" type="presParOf" srcId="{2207B061-191B-4AA5-B77C-D886DDC315A1}" destId="{D2748FFF-3CDC-472E-89F0-EA6DC093E27A}" srcOrd="1" destOrd="0" presId="urn:microsoft.com/office/officeart/2005/8/layout/orgChart1"/>
    <dgm:cxn modelId="{40AA240C-9D87-4B41-8EAC-30C2B09C0519}" type="presParOf" srcId="{2207B061-191B-4AA5-B77C-D886DDC315A1}" destId="{12948C77-755A-4B7F-AB8E-1C0BE58877E4}" srcOrd="2" destOrd="0" presId="urn:microsoft.com/office/officeart/2005/8/layout/orgChart1"/>
    <dgm:cxn modelId="{3D191821-A5B2-4028-B087-1A6D3D8460EC}" type="presParOf" srcId="{015D5C33-BC34-4800-973D-A90FCB7C88AF}" destId="{7628424F-3002-4502-97D7-E5EB48E62576}" srcOrd="4" destOrd="0" presId="urn:microsoft.com/office/officeart/2005/8/layout/orgChart1"/>
    <dgm:cxn modelId="{8239119B-D2F0-409B-B87E-694C2C5C2E14}" type="presParOf" srcId="{015D5C33-BC34-4800-973D-A90FCB7C88AF}" destId="{36FBC867-5719-458B-B888-957360FECDC3}" srcOrd="5" destOrd="0" presId="urn:microsoft.com/office/officeart/2005/8/layout/orgChart1"/>
    <dgm:cxn modelId="{892CC0EE-4420-4965-8B3D-F03DF45BC71D}" type="presParOf" srcId="{36FBC867-5719-458B-B888-957360FECDC3}" destId="{4D101090-5B23-4BFB-B43D-52C25B2D7A42}" srcOrd="0" destOrd="0" presId="urn:microsoft.com/office/officeart/2005/8/layout/orgChart1"/>
    <dgm:cxn modelId="{459D605E-6341-4D4A-978A-80161F830CB7}" type="presParOf" srcId="{4D101090-5B23-4BFB-B43D-52C25B2D7A42}" destId="{6EA36FCA-2FFE-4506-9484-CC1915CAB6C7}" srcOrd="0" destOrd="0" presId="urn:microsoft.com/office/officeart/2005/8/layout/orgChart1"/>
    <dgm:cxn modelId="{4A71CA39-1EA7-4EF0-8E1A-BE3AFB11C810}" type="presParOf" srcId="{4D101090-5B23-4BFB-B43D-52C25B2D7A42}" destId="{B818A7B5-9770-468B-B3EC-6F9F8A29515A}" srcOrd="1" destOrd="0" presId="urn:microsoft.com/office/officeart/2005/8/layout/orgChart1"/>
    <dgm:cxn modelId="{A5D24DBB-0174-4824-9142-059D6FA627AF}" type="presParOf" srcId="{36FBC867-5719-458B-B888-957360FECDC3}" destId="{C4328E01-517D-4E49-9A21-58B90BE16508}" srcOrd="1" destOrd="0" presId="urn:microsoft.com/office/officeart/2005/8/layout/orgChart1"/>
    <dgm:cxn modelId="{482A8C21-5E10-44BB-A7B5-D8DBCEDDC3E1}" type="presParOf" srcId="{36FBC867-5719-458B-B888-957360FECDC3}" destId="{71BA8D11-48F7-477C-92D4-860E54927444}" srcOrd="2" destOrd="0" presId="urn:microsoft.com/office/officeart/2005/8/layout/orgChart1"/>
    <dgm:cxn modelId="{1F87C4BB-A820-47EA-9930-BC24658306A6}" type="presParOf" srcId="{9AC6BE95-D4DE-4F19-888C-A78B6A441B22}" destId="{29B2F60D-9D01-48E5-B8AD-5FF622624A53}" srcOrd="2" destOrd="0" presId="urn:microsoft.com/office/officeart/2005/8/layout/orgChart1"/>
    <dgm:cxn modelId="{C10D3258-F39E-4C50-8766-AE97D96083B8}" type="presParOf" srcId="{69DA9B4B-4D81-49A4-9343-CC26FE72FA99}" destId="{5FF8DFB8-B1CE-44BA-94DC-E3BED718C037}" srcOrd="4" destOrd="0" presId="urn:microsoft.com/office/officeart/2005/8/layout/orgChart1"/>
    <dgm:cxn modelId="{156284BB-93ED-42B1-AFDC-5DECA4A757F2}" type="presParOf" srcId="{69DA9B4B-4D81-49A4-9343-CC26FE72FA99}" destId="{E42918D4-AB29-4F48-988A-A3E02AFE9EB5}" srcOrd="5" destOrd="0" presId="urn:microsoft.com/office/officeart/2005/8/layout/orgChart1"/>
    <dgm:cxn modelId="{EF4147EB-B52A-45F7-90C5-85A73E1D2E53}" type="presParOf" srcId="{E42918D4-AB29-4F48-988A-A3E02AFE9EB5}" destId="{8F26442D-624F-426F-AB1B-1CFC5EF5FC1F}" srcOrd="0" destOrd="0" presId="urn:microsoft.com/office/officeart/2005/8/layout/orgChart1"/>
    <dgm:cxn modelId="{CFEE3E5D-95AC-4207-9AD9-D06D5E4CC365}" type="presParOf" srcId="{8F26442D-624F-426F-AB1B-1CFC5EF5FC1F}" destId="{8CEDACCC-026F-42D9-8677-B93B7213F11F}" srcOrd="0" destOrd="0" presId="urn:microsoft.com/office/officeart/2005/8/layout/orgChart1"/>
    <dgm:cxn modelId="{36AEA191-1889-4265-BEBF-39B311AF4D58}" type="presParOf" srcId="{8F26442D-624F-426F-AB1B-1CFC5EF5FC1F}" destId="{B9D6B1D8-81A9-4FDE-ACDD-D3CFA3A434AF}" srcOrd="1" destOrd="0" presId="urn:microsoft.com/office/officeart/2005/8/layout/orgChart1"/>
    <dgm:cxn modelId="{498B94F2-E629-4463-B9F8-E427D888BFE2}" type="presParOf" srcId="{E42918D4-AB29-4F48-988A-A3E02AFE9EB5}" destId="{F20291F4-3453-4B4D-BFE2-5EC8EEDE8DA8}" srcOrd="1" destOrd="0" presId="urn:microsoft.com/office/officeart/2005/8/layout/orgChart1"/>
    <dgm:cxn modelId="{EDDE7CD2-A3A5-4039-9FB5-371E9B535910}" type="presParOf" srcId="{E42918D4-AB29-4F48-988A-A3E02AFE9EB5}" destId="{9A4E4656-1F48-4FBB-B50E-311F222DD9AE}" srcOrd="2" destOrd="0" presId="urn:microsoft.com/office/officeart/2005/8/layout/orgChart1"/>
    <dgm:cxn modelId="{D3216E23-824D-4CCA-B216-35F196BA1905}" type="presParOf" srcId="{69DA9B4B-4D81-49A4-9343-CC26FE72FA99}" destId="{D4279ECD-185C-4F0B-BC2B-FF71C0901B4F}" srcOrd="6" destOrd="0" presId="urn:microsoft.com/office/officeart/2005/8/layout/orgChart1"/>
    <dgm:cxn modelId="{9954B521-A59E-49F9-AC84-7056B36B8643}" type="presParOf" srcId="{69DA9B4B-4D81-49A4-9343-CC26FE72FA99}" destId="{0F1AEA8A-FF46-4473-8870-191292B3A899}" srcOrd="7" destOrd="0" presId="urn:microsoft.com/office/officeart/2005/8/layout/orgChart1"/>
    <dgm:cxn modelId="{720194AF-9CE6-461F-8CE9-58C510824DC2}" type="presParOf" srcId="{0F1AEA8A-FF46-4473-8870-191292B3A899}" destId="{41F2C60A-5AEA-4F3D-898C-7B38F10A2C84}" srcOrd="0" destOrd="0" presId="urn:microsoft.com/office/officeart/2005/8/layout/orgChart1"/>
    <dgm:cxn modelId="{DAC8F4BF-E980-4E7C-90D5-C8D23F0934E1}" type="presParOf" srcId="{41F2C60A-5AEA-4F3D-898C-7B38F10A2C84}" destId="{6499406A-D134-4F11-9013-09B36AD5CB5A}" srcOrd="0" destOrd="0" presId="urn:microsoft.com/office/officeart/2005/8/layout/orgChart1"/>
    <dgm:cxn modelId="{EBA6D26A-C4A2-4783-B2D4-808CD1BF4086}" type="presParOf" srcId="{41F2C60A-5AEA-4F3D-898C-7B38F10A2C84}" destId="{70257C3A-1923-437B-A533-3338F58CB6EC}" srcOrd="1" destOrd="0" presId="urn:microsoft.com/office/officeart/2005/8/layout/orgChart1"/>
    <dgm:cxn modelId="{D8C3635F-0702-4F35-9172-D61B3F896FF7}" type="presParOf" srcId="{0F1AEA8A-FF46-4473-8870-191292B3A899}" destId="{3F31A396-C3B6-43CE-A784-AAC7FE146EAA}" srcOrd="1" destOrd="0" presId="urn:microsoft.com/office/officeart/2005/8/layout/orgChart1"/>
    <dgm:cxn modelId="{D271E049-4A75-43B2-B08B-233FD681E706}" type="presParOf" srcId="{0F1AEA8A-FF46-4473-8870-191292B3A899}" destId="{8DB730B5-0323-42FC-B81B-4DEC053F38EE}" srcOrd="2" destOrd="0" presId="urn:microsoft.com/office/officeart/2005/8/layout/orgChart1"/>
    <dgm:cxn modelId="{571BDDA4-A17D-4A27-B1C9-884AA98779F4}" type="presParOf" srcId="{69DA9B4B-4D81-49A4-9343-CC26FE72FA99}" destId="{2F8F7847-0FC6-41B7-87DD-3E09695A8C56}" srcOrd="8" destOrd="0" presId="urn:microsoft.com/office/officeart/2005/8/layout/orgChart1"/>
    <dgm:cxn modelId="{F3E0E068-2368-47A8-B289-6148DBF36390}" type="presParOf" srcId="{69DA9B4B-4D81-49A4-9343-CC26FE72FA99}" destId="{86DC08A7-2EA3-4A24-B76E-234FD52915DF}" srcOrd="9" destOrd="0" presId="urn:microsoft.com/office/officeart/2005/8/layout/orgChart1"/>
    <dgm:cxn modelId="{DA28263B-D924-44C7-BFEB-7D9A17D1537C}" type="presParOf" srcId="{86DC08A7-2EA3-4A24-B76E-234FD52915DF}" destId="{A29DF68A-1FEF-4E2B-9BA0-4AEF153D1926}" srcOrd="0" destOrd="0" presId="urn:microsoft.com/office/officeart/2005/8/layout/orgChart1"/>
    <dgm:cxn modelId="{F6E600F5-B5DD-43CB-9DF9-27D802CF55F5}" type="presParOf" srcId="{A29DF68A-1FEF-4E2B-9BA0-4AEF153D1926}" destId="{CF89F981-2374-46F9-B784-1ABDFB82A9E6}" srcOrd="0" destOrd="0" presId="urn:microsoft.com/office/officeart/2005/8/layout/orgChart1"/>
    <dgm:cxn modelId="{98645E77-2246-4FCD-81F2-6DFE07E4784F}" type="presParOf" srcId="{A29DF68A-1FEF-4E2B-9BA0-4AEF153D1926}" destId="{BB3111EE-9DE0-485A-998B-4BD8677E65C1}" srcOrd="1" destOrd="0" presId="urn:microsoft.com/office/officeart/2005/8/layout/orgChart1"/>
    <dgm:cxn modelId="{27B89850-0E9E-4561-8FDD-D9E9536B88A5}" type="presParOf" srcId="{86DC08A7-2EA3-4A24-B76E-234FD52915DF}" destId="{92DC9207-A71A-4710-A573-46EF9FFA314E}" srcOrd="1" destOrd="0" presId="urn:microsoft.com/office/officeart/2005/8/layout/orgChart1"/>
    <dgm:cxn modelId="{DFBCFCA1-2148-4B00-8D58-51596E69E9AF}" type="presParOf" srcId="{92DC9207-A71A-4710-A573-46EF9FFA314E}" destId="{F4510433-D105-416D-8837-D1180340B980}" srcOrd="0" destOrd="0" presId="urn:microsoft.com/office/officeart/2005/8/layout/orgChart1"/>
    <dgm:cxn modelId="{90EE54C9-98CA-4FF3-AE3C-BE90BF5A248B}" type="presParOf" srcId="{92DC9207-A71A-4710-A573-46EF9FFA314E}" destId="{B2B7ABE5-9E60-4DAE-AE52-F3EEC54C0D8A}" srcOrd="1" destOrd="0" presId="urn:microsoft.com/office/officeart/2005/8/layout/orgChart1"/>
    <dgm:cxn modelId="{18BE1FE5-AEE1-438E-B37C-306A51A5984C}" type="presParOf" srcId="{B2B7ABE5-9E60-4DAE-AE52-F3EEC54C0D8A}" destId="{6A7EE906-9EA4-45D5-809B-8B53857719FD}" srcOrd="0" destOrd="0" presId="urn:microsoft.com/office/officeart/2005/8/layout/orgChart1"/>
    <dgm:cxn modelId="{78E35943-B9A4-4D82-95C4-9E9E801FB3DD}" type="presParOf" srcId="{6A7EE906-9EA4-45D5-809B-8B53857719FD}" destId="{DC5F69F7-1DB2-477D-A1D6-DFD3912BB244}" srcOrd="0" destOrd="0" presId="urn:microsoft.com/office/officeart/2005/8/layout/orgChart1"/>
    <dgm:cxn modelId="{857FF9A4-B5D0-4DBB-A5DD-EE7A2C7B6959}" type="presParOf" srcId="{6A7EE906-9EA4-45D5-809B-8B53857719FD}" destId="{3E1A7F3E-12F5-4EDB-8074-29274D10CD22}" srcOrd="1" destOrd="0" presId="urn:microsoft.com/office/officeart/2005/8/layout/orgChart1"/>
    <dgm:cxn modelId="{CD039D8F-2EC3-476E-806D-0B5CFE30E9B5}" type="presParOf" srcId="{B2B7ABE5-9E60-4DAE-AE52-F3EEC54C0D8A}" destId="{2F1D16E9-E4EC-46CE-AFAC-4EC52B843893}" srcOrd="1" destOrd="0" presId="urn:microsoft.com/office/officeart/2005/8/layout/orgChart1"/>
    <dgm:cxn modelId="{EDB06048-BABD-45C6-91DA-214CC6E23906}" type="presParOf" srcId="{B2B7ABE5-9E60-4DAE-AE52-F3EEC54C0D8A}" destId="{5536A036-FF57-47F4-9BBE-DEB1C8A870D0}" srcOrd="2" destOrd="0" presId="urn:microsoft.com/office/officeart/2005/8/layout/orgChart1"/>
    <dgm:cxn modelId="{E3B6265C-58AB-4235-A7DF-ACDA72A38C61}" type="presParOf" srcId="{86DC08A7-2EA3-4A24-B76E-234FD52915DF}" destId="{4654E68D-54EB-42AE-8C04-CEDBBFC64589}" srcOrd="2" destOrd="0" presId="urn:microsoft.com/office/officeart/2005/8/layout/orgChart1"/>
    <dgm:cxn modelId="{30596ECD-8FFA-4F04-84CA-106FB783B114}" type="presParOf" srcId="{69DA9B4B-4D81-49A4-9343-CC26FE72FA99}" destId="{23B0D4B4-EEFB-44E5-95A8-0D3688A02937}" srcOrd="10" destOrd="0" presId="urn:microsoft.com/office/officeart/2005/8/layout/orgChart1"/>
    <dgm:cxn modelId="{4F7C4A93-05F0-499D-8558-A6C0B7B63AA2}" type="presParOf" srcId="{69DA9B4B-4D81-49A4-9343-CC26FE72FA99}" destId="{1EB16C27-B87C-4CCD-8A08-D38EC3C8C46E}" srcOrd="11" destOrd="0" presId="urn:microsoft.com/office/officeart/2005/8/layout/orgChart1"/>
    <dgm:cxn modelId="{D3F7AC7D-5B61-43CB-87CB-EF212AD2F5D5}" type="presParOf" srcId="{1EB16C27-B87C-4CCD-8A08-D38EC3C8C46E}" destId="{91778481-A162-4EBD-8EAE-4535E35349F9}" srcOrd="0" destOrd="0" presId="urn:microsoft.com/office/officeart/2005/8/layout/orgChart1"/>
    <dgm:cxn modelId="{A54E6C4B-CC68-4094-A6CB-06D23374313E}" type="presParOf" srcId="{91778481-A162-4EBD-8EAE-4535E35349F9}" destId="{EE9439B1-38D2-4047-B854-82C7A2956080}" srcOrd="0" destOrd="0" presId="urn:microsoft.com/office/officeart/2005/8/layout/orgChart1"/>
    <dgm:cxn modelId="{4A083E3A-270B-451F-A9D5-F44C5F57F56C}" type="presParOf" srcId="{91778481-A162-4EBD-8EAE-4535E35349F9}" destId="{EA277D2D-4165-4258-B2BE-365F26F0F2A5}" srcOrd="1" destOrd="0" presId="urn:microsoft.com/office/officeart/2005/8/layout/orgChart1"/>
    <dgm:cxn modelId="{2E0C2E66-ECE6-4DEB-8293-5AA71154A1C7}" type="presParOf" srcId="{1EB16C27-B87C-4CCD-8A08-D38EC3C8C46E}" destId="{913E3541-6DCC-4154-93DB-3226164D787E}" srcOrd="1" destOrd="0" presId="urn:microsoft.com/office/officeart/2005/8/layout/orgChart1"/>
    <dgm:cxn modelId="{DBF7B909-8AD9-4410-8FB1-1869EE60C244}" type="presParOf" srcId="{913E3541-6DCC-4154-93DB-3226164D787E}" destId="{410DB191-3C85-465E-BBC6-3E5ECEB91AAF}" srcOrd="0" destOrd="0" presId="urn:microsoft.com/office/officeart/2005/8/layout/orgChart1"/>
    <dgm:cxn modelId="{02974A3C-1428-4173-B9FF-567C39EB35E8}" type="presParOf" srcId="{913E3541-6DCC-4154-93DB-3226164D787E}" destId="{8EB70C83-333C-4E94-9961-3D3910B5124F}" srcOrd="1" destOrd="0" presId="urn:microsoft.com/office/officeart/2005/8/layout/orgChart1"/>
    <dgm:cxn modelId="{CF1E3A61-5A5F-431B-AC17-FCD9955A1979}" type="presParOf" srcId="{8EB70C83-333C-4E94-9961-3D3910B5124F}" destId="{E961D140-98D0-43B9-8DC7-8EDC6B4493EA}" srcOrd="0" destOrd="0" presId="urn:microsoft.com/office/officeart/2005/8/layout/orgChart1"/>
    <dgm:cxn modelId="{FA12CB93-D2E3-4B07-8CB6-1720D3A0D600}" type="presParOf" srcId="{E961D140-98D0-43B9-8DC7-8EDC6B4493EA}" destId="{9BB77D9F-E68C-4DB8-A781-D15623366306}" srcOrd="0" destOrd="0" presId="urn:microsoft.com/office/officeart/2005/8/layout/orgChart1"/>
    <dgm:cxn modelId="{AF248855-D9E8-4774-8372-7F52D1608F76}" type="presParOf" srcId="{E961D140-98D0-43B9-8DC7-8EDC6B4493EA}" destId="{A7A6C283-E317-4163-A0E4-8C1B9100DA0D}" srcOrd="1" destOrd="0" presId="urn:microsoft.com/office/officeart/2005/8/layout/orgChart1"/>
    <dgm:cxn modelId="{6942CFA9-3F4B-4C3C-9F8E-CC522EEC8288}" type="presParOf" srcId="{8EB70C83-333C-4E94-9961-3D3910B5124F}" destId="{768C574D-589D-484D-B95B-3279079ED44B}" srcOrd="1" destOrd="0" presId="urn:microsoft.com/office/officeart/2005/8/layout/orgChart1"/>
    <dgm:cxn modelId="{2B9EF186-7104-4965-9DED-D93995F36DBF}" type="presParOf" srcId="{8EB70C83-333C-4E94-9961-3D3910B5124F}" destId="{048A4CFD-FE09-460E-A861-F6ADE449C623}" srcOrd="2" destOrd="0" presId="urn:microsoft.com/office/officeart/2005/8/layout/orgChart1"/>
    <dgm:cxn modelId="{27BDBA76-14AD-4870-BC9B-AD4A7A629141}" type="presParOf" srcId="{913E3541-6DCC-4154-93DB-3226164D787E}" destId="{E7A30859-C7F7-48BA-B162-03A9E90BDAC0}" srcOrd="2" destOrd="0" presId="urn:microsoft.com/office/officeart/2005/8/layout/orgChart1"/>
    <dgm:cxn modelId="{17774C1B-8395-4686-B711-9DB2FED6D2A9}" type="presParOf" srcId="{913E3541-6DCC-4154-93DB-3226164D787E}" destId="{B6D24232-1A72-460C-9563-C39ADEBE8697}" srcOrd="3" destOrd="0" presId="urn:microsoft.com/office/officeart/2005/8/layout/orgChart1"/>
    <dgm:cxn modelId="{737ACA19-9B1C-4ED3-A31A-2153E29835B9}" type="presParOf" srcId="{B6D24232-1A72-460C-9563-C39ADEBE8697}" destId="{09A652E8-12EC-4234-B6B1-0EAB2217AC7E}" srcOrd="0" destOrd="0" presId="urn:microsoft.com/office/officeart/2005/8/layout/orgChart1"/>
    <dgm:cxn modelId="{609D01B2-30A6-4F49-B131-C38AE59E6257}" type="presParOf" srcId="{09A652E8-12EC-4234-B6B1-0EAB2217AC7E}" destId="{D8E7DC12-E8DB-4E3F-8B4B-994A188E4E51}" srcOrd="0" destOrd="0" presId="urn:microsoft.com/office/officeart/2005/8/layout/orgChart1"/>
    <dgm:cxn modelId="{9DA0C954-F833-4B6D-AB16-B780410382AC}" type="presParOf" srcId="{09A652E8-12EC-4234-B6B1-0EAB2217AC7E}" destId="{E64ED457-8B2E-4DCF-9A16-84BB5E11923A}" srcOrd="1" destOrd="0" presId="urn:microsoft.com/office/officeart/2005/8/layout/orgChart1"/>
    <dgm:cxn modelId="{627EF7B0-77E9-403D-91DE-0DEBAF79E0CF}" type="presParOf" srcId="{B6D24232-1A72-460C-9563-C39ADEBE8697}" destId="{F42DC583-72D5-4C48-9D9B-48E1798321AE}" srcOrd="1" destOrd="0" presId="urn:microsoft.com/office/officeart/2005/8/layout/orgChart1"/>
    <dgm:cxn modelId="{E68BC8FA-DE3F-4A39-8461-D9CFACFA8C28}" type="presParOf" srcId="{B6D24232-1A72-460C-9563-C39ADEBE8697}" destId="{601CC379-EE45-47CF-83B7-B515A4A65E1C}" srcOrd="2" destOrd="0" presId="urn:microsoft.com/office/officeart/2005/8/layout/orgChart1"/>
    <dgm:cxn modelId="{B02F4EB6-3177-4B1F-875E-3157653B4702}" type="presParOf" srcId="{913E3541-6DCC-4154-93DB-3226164D787E}" destId="{F869FD69-5293-487A-9232-BF9E6AACF8A3}" srcOrd="4" destOrd="0" presId="urn:microsoft.com/office/officeart/2005/8/layout/orgChart1"/>
    <dgm:cxn modelId="{580F765A-4E6A-4A3C-BD84-40631BD728F9}" type="presParOf" srcId="{913E3541-6DCC-4154-93DB-3226164D787E}" destId="{95B2FA4C-9CCB-419D-9D12-ADF58F73153F}" srcOrd="5" destOrd="0" presId="urn:microsoft.com/office/officeart/2005/8/layout/orgChart1"/>
    <dgm:cxn modelId="{92C3B0F3-B288-4909-BA37-90B8DD0C3FC2}" type="presParOf" srcId="{95B2FA4C-9CCB-419D-9D12-ADF58F73153F}" destId="{9588D6A5-D49E-4825-95A4-1CC4DF235A7D}" srcOrd="0" destOrd="0" presId="urn:microsoft.com/office/officeart/2005/8/layout/orgChart1"/>
    <dgm:cxn modelId="{67307904-14E0-41BE-9069-0683AA20C679}" type="presParOf" srcId="{9588D6A5-D49E-4825-95A4-1CC4DF235A7D}" destId="{F53F7F61-289B-47AA-BB10-7DEF160659B8}" srcOrd="0" destOrd="0" presId="urn:microsoft.com/office/officeart/2005/8/layout/orgChart1"/>
    <dgm:cxn modelId="{6B7A8736-68A5-4994-9019-F48CD5B44DA3}" type="presParOf" srcId="{9588D6A5-D49E-4825-95A4-1CC4DF235A7D}" destId="{6FCAF1AE-C647-4873-89C4-FF2D12B1BFAD}" srcOrd="1" destOrd="0" presId="urn:microsoft.com/office/officeart/2005/8/layout/orgChart1"/>
    <dgm:cxn modelId="{89105E0E-08BD-4521-8213-7A4A83BB7CA4}" type="presParOf" srcId="{95B2FA4C-9CCB-419D-9D12-ADF58F73153F}" destId="{D146C270-B031-44F6-97E3-9FA1D428A92E}" srcOrd="1" destOrd="0" presId="urn:microsoft.com/office/officeart/2005/8/layout/orgChart1"/>
    <dgm:cxn modelId="{62B5BC1B-E3B0-43DA-AD63-98AB2FE701B8}" type="presParOf" srcId="{95B2FA4C-9CCB-419D-9D12-ADF58F73153F}" destId="{8D5D2FEA-6A30-45E2-9B8A-8961F1BB39A9}" srcOrd="2" destOrd="0" presId="urn:microsoft.com/office/officeart/2005/8/layout/orgChart1"/>
    <dgm:cxn modelId="{B734574D-FBBD-44E1-A25E-31E4E2A26860}" type="presParOf" srcId="{1EB16C27-B87C-4CCD-8A08-D38EC3C8C46E}" destId="{97C3239F-44B4-4E67-AD95-43914CE77AC4}" srcOrd="2" destOrd="0" presId="urn:microsoft.com/office/officeart/2005/8/layout/orgChart1"/>
    <dgm:cxn modelId="{C190D9DF-1B2B-4B49-A2B1-B34EAD6069EB}" type="presParOf" srcId="{69DA9B4B-4D81-49A4-9343-CC26FE72FA99}" destId="{7288DE30-F44D-48F3-B5C5-97B85831D65D}" srcOrd="12" destOrd="0" presId="urn:microsoft.com/office/officeart/2005/8/layout/orgChart1"/>
    <dgm:cxn modelId="{B4C55093-206E-4418-B8B2-4EAFF95EA978}" type="presParOf" srcId="{69DA9B4B-4D81-49A4-9343-CC26FE72FA99}" destId="{DAE74254-48E0-4AEF-9D57-BDFBE48DE964}" srcOrd="13" destOrd="0" presId="urn:microsoft.com/office/officeart/2005/8/layout/orgChart1"/>
    <dgm:cxn modelId="{557F2993-3605-42F6-B3C9-072000F460DA}" type="presParOf" srcId="{DAE74254-48E0-4AEF-9D57-BDFBE48DE964}" destId="{144A8084-9336-43D3-8511-AB5A837039F7}" srcOrd="0" destOrd="0" presId="urn:microsoft.com/office/officeart/2005/8/layout/orgChart1"/>
    <dgm:cxn modelId="{66E42BBB-C31B-45D0-B166-C89ECA5DB22A}" type="presParOf" srcId="{144A8084-9336-43D3-8511-AB5A837039F7}" destId="{FD40CB35-E442-4F79-8B6B-D8351553E187}" srcOrd="0" destOrd="0" presId="urn:microsoft.com/office/officeart/2005/8/layout/orgChart1"/>
    <dgm:cxn modelId="{1973C078-880A-428B-A765-7A7FA3C574CE}" type="presParOf" srcId="{144A8084-9336-43D3-8511-AB5A837039F7}" destId="{C244B302-6ACE-4090-8A25-79F8F47805F5}" srcOrd="1" destOrd="0" presId="urn:microsoft.com/office/officeart/2005/8/layout/orgChart1"/>
    <dgm:cxn modelId="{103A1CFC-0C15-4093-B7D8-4764DEBFF67D}" type="presParOf" srcId="{DAE74254-48E0-4AEF-9D57-BDFBE48DE964}" destId="{601B0F9C-661E-44AF-BF8B-D5D6287A5470}" srcOrd="1" destOrd="0" presId="urn:microsoft.com/office/officeart/2005/8/layout/orgChart1"/>
    <dgm:cxn modelId="{CEAC7EC4-2015-4034-B71E-952CD9E23B34}" type="presParOf" srcId="{DAE74254-48E0-4AEF-9D57-BDFBE48DE964}" destId="{533CA007-72D7-41C1-A49B-759A38795510}" srcOrd="2" destOrd="0" presId="urn:microsoft.com/office/officeart/2005/8/layout/orgChart1"/>
    <dgm:cxn modelId="{D3014199-BF2B-4552-950B-222A964B0078}" type="presParOf" srcId="{69DA9B4B-4D81-49A4-9343-CC26FE72FA99}" destId="{57FF4203-ABE8-437B-BFA1-5550112562FE}" srcOrd="14" destOrd="0" presId="urn:microsoft.com/office/officeart/2005/8/layout/orgChart1"/>
    <dgm:cxn modelId="{7712C73E-B769-48A2-9C13-05792CE8580D}" type="presParOf" srcId="{69DA9B4B-4D81-49A4-9343-CC26FE72FA99}" destId="{2E2CFFCE-C480-4235-B011-697E19940583}" srcOrd="15" destOrd="0" presId="urn:microsoft.com/office/officeart/2005/8/layout/orgChart1"/>
    <dgm:cxn modelId="{C154952E-5581-49D5-944D-D3BF7CFC6CB1}" type="presParOf" srcId="{2E2CFFCE-C480-4235-B011-697E19940583}" destId="{CEE932DD-14D8-4561-AE53-1402E71BB23E}" srcOrd="0" destOrd="0" presId="urn:microsoft.com/office/officeart/2005/8/layout/orgChart1"/>
    <dgm:cxn modelId="{14F30266-646B-4165-8267-EDCAC6B2B81F}" type="presParOf" srcId="{CEE932DD-14D8-4561-AE53-1402E71BB23E}" destId="{09ED4272-FC53-4919-83EB-B9034D9842F8}" srcOrd="0" destOrd="0" presId="urn:microsoft.com/office/officeart/2005/8/layout/orgChart1"/>
    <dgm:cxn modelId="{40E103BB-D134-48E2-88E0-F0A959FE37A3}" type="presParOf" srcId="{CEE932DD-14D8-4561-AE53-1402E71BB23E}" destId="{5B6EA9B4-743A-470D-8FDE-45F7E8CFF810}" srcOrd="1" destOrd="0" presId="urn:microsoft.com/office/officeart/2005/8/layout/orgChart1"/>
    <dgm:cxn modelId="{054C4D3A-E4A1-49B2-9F99-9C84AA45953E}" type="presParOf" srcId="{2E2CFFCE-C480-4235-B011-697E19940583}" destId="{AB6C2CB4-CCB6-4C38-9228-17F705948768}" srcOrd="1" destOrd="0" presId="urn:microsoft.com/office/officeart/2005/8/layout/orgChart1"/>
    <dgm:cxn modelId="{0D481D1F-73F0-4A7C-853B-0640CC57EC1C}" type="presParOf" srcId="{2E2CFFCE-C480-4235-B011-697E19940583}" destId="{3E31BE7B-5CA0-48D8-A904-B64B131A96A2}" srcOrd="2" destOrd="0" presId="urn:microsoft.com/office/officeart/2005/8/layout/orgChart1"/>
    <dgm:cxn modelId="{8D41F8D7-3C25-410C-8FBC-C0C92222804B}" type="presParOf" srcId="{69DA9B4B-4D81-49A4-9343-CC26FE72FA99}" destId="{26376662-B917-416A-999A-076BEDB7D6BF}" srcOrd="16" destOrd="0" presId="urn:microsoft.com/office/officeart/2005/8/layout/orgChart1"/>
    <dgm:cxn modelId="{3EB8A56D-E918-4606-85DD-287E0D29062F}" type="presParOf" srcId="{69DA9B4B-4D81-49A4-9343-CC26FE72FA99}" destId="{2EE6828B-1980-46CB-9F0D-3B9208F35E56}" srcOrd="17" destOrd="0" presId="urn:microsoft.com/office/officeart/2005/8/layout/orgChart1"/>
    <dgm:cxn modelId="{914B7083-2899-4E96-AEA0-1F82EEC9E158}" type="presParOf" srcId="{2EE6828B-1980-46CB-9F0D-3B9208F35E56}" destId="{6927350B-0B0C-4AB0-BC60-855AA2CFC474}" srcOrd="0" destOrd="0" presId="urn:microsoft.com/office/officeart/2005/8/layout/orgChart1"/>
    <dgm:cxn modelId="{B95D1737-E0C0-4A15-A967-A9B5C7217977}" type="presParOf" srcId="{6927350B-0B0C-4AB0-BC60-855AA2CFC474}" destId="{0B9BBD87-8EB7-40B8-B1BD-0AE33B4628D6}" srcOrd="0" destOrd="0" presId="urn:microsoft.com/office/officeart/2005/8/layout/orgChart1"/>
    <dgm:cxn modelId="{316CF7C4-E2E2-45F5-9C34-D90B51EC1258}" type="presParOf" srcId="{6927350B-0B0C-4AB0-BC60-855AA2CFC474}" destId="{A5436B7C-7AF4-4E4B-B6C6-15B5663F6428}" srcOrd="1" destOrd="0" presId="urn:microsoft.com/office/officeart/2005/8/layout/orgChart1"/>
    <dgm:cxn modelId="{B33D139D-CCA5-42A6-80A8-D76A39281BE8}" type="presParOf" srcId="{2EE6828B-1980-46CB-9F0D-3B9208F35E56}" destId="{E067F987-C6A7-4A99-B092-39E744D0919D}" srcOrd="1" destOrd="0" presId="urn:microsoft.com/office/officeart/2005/8/layout/orgChart1"/>
    <dgm:cxn modelId="{334DDDDA-FA72-470E-A1AE-6633AC148519}" type="presParOf" srcId="{2EE6828B-1980-46CB-9F0D-3B9208F35E56}" destId="{6F2A338C-1459-4945-86C8-E50CE4C916C6}" srcOrd="2" destOrd="0" presId="urn:microsoft.com/office/officeart/2005/8/layout/orgChart1"/>
    <dgm:cxn modelId="{F19468CA-87D3-480A-A4FF-7E905FFC3D1C}" type="presParOf" srcId="{69DA9B4B-4D81-49A4-9343-CC26FE72FA99}" destId="{6A9EF05D-BF95-4EFD-AE16-3B458F20904D}" srcOrd="18" destOrd="0" presId="urn:microsoft.com/office/officeart/2005/8/layout/orgChart1"/>
    <dgm:cxn modelId="{415D8A53-E6B1-4526-B8DA-22549224B82D}" type="presParOf" srcId="{69DA9B4B-4D81-49A4-9343-CC26FE72FA99}" destId="{6B6FCE08-D648-4151-A4B4-62B09171CF2C}" srcOrd="19" destOrd="0" presId="urn:microsoft.com/office/officeart/2005/8/layout/orgChart1"/>
    <dgm:cxn modelId="{D74B7EB4-5479-4DD7-AC29-6F7F347D119B}" type="presParOf" srcId="{6B6FCE08-D648-4151-A4B4-62B09171CF2C}" destId="{5624B332-FDD8-41BD-802F-5667455DE019}" srcOrd="0" destOrd="0" presId="urn:microsoft.com/office/officeart/2005/8/layout/orgChart1"/>
    <dgm:cxn modelId="{C2EEB915-953F-4CC5-8490-C45CE5DC15C0}" type="presParOf" srcId="{5624B332-FDD8-41BD-802F-5667455DE019}" destId="{72CCE486-0971-4116-8E3E-7674E236BEF5}" srcOrd="0" destOrd="0" presId="urn:microsoft.com/office/officeart/2005/8/layout/orgChart1"/>
    <dgm:cxn modelId="{969AE5C8-5D6D-465E-9454-46181FC1C7BA}" type="presParOf" srcId="{5624B332-FDD8-41BD-802F-5667455DE019}" destId="{4D21B451-74AF-4FE4-A0A9-5BE6437C7EEE}" srcOrd="1" destOrd="0" presId="urn:microsoft.com/office/officeart/2005/8/layout/orgChart1"/>
    <dgm:cxn modelId="{7512C0B6-CA23-4411-BB6B-8BE4E1C8A923}" type="presParOf" srcId="{6B6FCE08-D648-4151-A4B4-62B09171CF2C}" destId="{B22BEF6C-8EFD-4DA7-84AA-CC3EF987B911}" srcOrd="1" destOrd="0" presId="urn:microsoft.com/office/officeart/2005/8/layout/orgChart1"/>
    <dgm:cxn modelId="{9DD914B7-B03C-4635-8E1E-27BFF70F6EDB}" type="presParOf" srcId="{B22BEF6C-8EFD-4DA7-84AA-CC3EF987B911}" destId="{ED7DC065-219F-48AF-AC07-35BFC383770D}" srcOrd="0" destOrd="0" presId="urn:microsoft.com/office/officeart/2005/8/layout/orgChart1"/>
    <dgm:cxn modelId="{0CDC2F68-907E-4140-BE33-A7A5508194AE}" type="presParOf" srcId="{B22BEF6C-8EFD-4DA7-84AA-CC3EF987B911}" destId="{3FACD699-BCAF-4C82-AF5F-E580438E0758}" srcOrd="1" destOrd="0" presId="urn:microsoft.com/office/officeart/2005/8/layout/orgChart1"/>
    <dgm:cxn modelId="{D24454B2-2FA6-46EF-AC5B-9E26932A67DF}" type="presParOf" srcId="{3FACD699-BCAF-4C82-AF5F-E580438E0758}" destId="{92AB7B78-BB65-4965-952D-67A1004BD5BB}" srcOrd="0" destOrd="0" presId="urn:microsoft.com/office/officeart/2005/8/layout/orgChart1"/>
    <dgm:cxn modelId="{B9D6E5A4-1301-4638-B0AF-903B0FD20529}" type="presParOf" srcId="{92AB7B78-BB65-4965-952D-67A1004BD5BB}" destId="{546AED6E-7B5E-420D-9837-EACDD186EBF7}" srcOrd="0" destOrd="0" presId="urn:microsoft.com/office/officeart/2005/8/layout/orgChart1"/>
    <dgm:cxn modelId="{0355684B-4513-4589-A7DF-F429C80FB5DD}" type="presParOf" srcId="{92AB7B78-BB65-4965-952D-67A1004BD5BB}" destId="{5AFCEE14-2043-4349-BFAE-5A4482650CEE}" srcOrd="1" destOrd="0" presId="urn:microsoft.com/office/officeart/2005/8/layout/orgChart1"/>
    <dgm:cxn modelId="{20EEC236-1B79-4C73-94B3-A9FEB9818252}" type="presParOf" srcId="{3FACD699-BCAF-4C82-AF5F-E580438E0758}" destId="{7DDA927B-C121-496D-843D-0B7817F60C6F}" srcOrd="1" destOrd="0" presId="urn:microsoft.com/office/officeart/2005/8/layout/orgChart1"/>
    <dgm:cxn modelId="{F6091E4A-4BBE-46D3-9646-295E9DC1F680}" type="presParOf" srcId="{3FACD699-BCAF-4C82-AF5F-E580438E0758}" destId="{F3F2A85D-3B10-4188-B51E-1A4DEBE5AE57}" srcOrd="2" destOrd="0" presId="urn:microsoft.com/office/officeart/2005/8/layout/orgChart1"/>
    <dgm:cxn modelId="{C006D503-D6F6-4A79-9AD2-0CEE31E2EC35}" type="presParOf" srcId="{6B6FCE08-D648-4151-A4B4-62B09171CF2C}" destId="{85EDDC1E-90FC-44FD-B739-65FD49546AF0}" srcOrd="2" destOrd="0" presId="urn:microsoft.com/office/officeart/2005/8/layout/orgChart1"/>
    <dgm:cxn modelId="{0F2F1EA9-7B9B-4765-94C6-BB5B0BF22E5F}" type="presParOf" srcId="{C883102F-4DE3-475A-AFFE-9E9EB243C3A3}" destId="{EDBC1E45-7241-40D9-8F88-2D40175829C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C8033-7135-4A36-A5C1-16037773366D}"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GB"/>
        </a:p>
      </dgm:t>
    </dgm:pt>
    <dgm:pt modelId="{C6E6E56C-6CFC-4CA9-8246-05ABEA288D7B}">
      <dgm:prSet phldrT="[Text]" custT="1"/>
      <dgm:spPr/>
      <dgm:t>
        <a:bodyPr/>
        <a:lstStyle/>
        <a:p>
          <a:r>
            <a:rPr lang="en-GB" sz="1600" b="1" dirty="0">
              <a:effectLst>
                <a:outerShdw blurRad="38100" dist="38100" dir="2700000" algn="tl">
                  <a:srgbClr val="000000">
                    <a:alpha val="43137"/>
                  </a:srgbClr>
                </a:outerShdw>
              </a:effectLst>
            </a:rPr>
            <a:t>Chair</a:t>
          </a:r>
        </a:p>
      </dgm:t>
    </dgm:pt>
    <dgm:pt modelId="{D2ED1884-8629-4327-9D96-A3BD9A390C1A}" type="parTrans" cxnId="{746BCD2D-7A78-4430-83CE-67EAAC2E0282}">
      <dgm:prSet/>
      <dgm:spPr/>
      <dgm:t>
        <a:bodyPr/>
        <a:lstStyle/>
        <a:p>
          <a:endParaRPr lang="en-GB" sz="1600" b="1">
            <a:effectLst>
              <a:outerShdw blurRad="38100" dist="38100" dir="2700000" algn="tl">
                <a:srgbClr val="000000">
                  <a:alpha val="43137"/>
                </a:srgbClr>
              </a:outerShdw>
            </a:effectLst>
          </a:endParaRPr>
        </a:p>
      </dgm:t>
    </dgm:pt>
    <dgm:pt modelId="{F669EE6C-62F6-46F8-A7C1-D010FCC3072E}" type="sibTrans" cxnId="{746BCD2D-7A78-4430-83CE-67EAAC2E0282}">
      <dgm:prSet/>
      <dgm:spPr/>
      <dgm:t>
        <a:bodyPr/>
        <a:lstStyle/>
        <a:p>
          <a:endParaRPr lang="en-GB" sz="1600" b="1">
            <a:effectLst>
              <a:outerShdw blurRad="38100" dist="38100" dir="2700000" algn="tl">
                <a:srgbClr val="000000">
                  <a:alpha val="43137"/>
                </a:srgbClr>
              </a:outerShdw>
            </a:effectLst>
          </a:endParaRPr>
        </a:p>
      </dgm:t>
    </dgm:pt>
    <dgm:pt modelId="{F9AB11E5-0A59-43CE-8A07-3B2A8F8E9BC0}">
      <dgm:prSet phldrT="[Text]" custT="1"/>
      <dgm:spPr/>
      <dgm:t>
        <a:bodyPr/>
        <a:lstStyle/>
        <a:p>
          <a:r>
            <a:rPr lang="en-GB" sz="1600" b="1" dirty="0">
              <a:effectLst>
                <a:outerShdw blurRad="38100" dist="38100" dir="2700000" algn="tl">
                  <a:srgbClr val="000000">
                    <a:alpha val="43137"/>
                  </a:srgbClr>
                </a:outerShdw>
              </a:effectLst>
            </a:rPr>
            <a:t>Non-Executive Director: Audit</a:t>
          </a:r>
        </a:p>
      </dgm:t>
    </dgm:pt>
    <dgm:pt modelId="{80D6D841-455C-4C34-99E9-9DF89804181A}" type="parTrans" cxnId="{0D3C2948-26FB-47AC-B764-475B23831D1C}">
      <dgm:prSet/>
      <dgm:spPr/>
      <dgm:t>
        <a:bodyPr/>
        <a:lstStyle/>
        <a:p>
          <a:endParaRPr lang="en-GB" sz="1600" b="1">
            <a:effectLst>
              <a:outerShdw blurRad="38100" dist="38100" dir="2700000" algn="tl">
                <a:srgbClr val="000000">
                  <a:alpha val="43137"/>
                </a:srgbClr>
              </a:outerShdw>
            </a:effectLst>
          </a:endParaRPr>
        </a:p>
      </dgm:t>
    </dgm:pt>
    <dgm:pt modelId="{D4FFDC30-EC35-4A9D-9AC7-AF19723BADC2}" type="sibTrans" cxnId="{0D3C2948-26FB-47AC-B764-475B23831D1C}">
      <dgm:prSet/>
      <dgm:spPr/>
      <dgm:t>
        <a:bodyPr/>
        <a:lstStyle/>
        <a:p>
          <a:endParaRPr lang="en-GB" sz="1600" b="1">
            <a:effectLst>
              <a:outerShdw blurRad="38100" dist="38100" dir="2700000" algn="tl">
                <a:srgbClr val="000000">
                  <a:alpha val="43137"/>
                </a:srgbClr>
              </a:outerShdw>
            </a:effectLst>
          </a:endParaRPr>
        </a:p>
      </dgm:t>
    </dgm:pt>
    <dgm:pt modelId="{B13C09D0-4A51-4FFE-9EF3-B34EC796A53C}">
      <dgm:prSet phldrT="[Text]" custT="1"/>
      <dgm:spPr/>
      <dgm:t>
        <a:bodyPr/>
        <a:lstStyle/>
        <a:p>
          <a:r>
            <a:rPr lang="en-GB" sz="1600" b="1" dirty="0">
              <a:effectLst>
                <a:outerShdw blurRad="38100" dist="38100" dir="2700000" algn="tl">
                  <a:srgbClr val="000000">
                    <a:alpha val="43137"/>
                  </a:srgbClr>
                </a:outerShdw>
              </a:effectLst>
            </a:rPr>
            <a:t>Non-Executive Director: Finance</a:t>
          </a:r>
        </a:p>
      </dgm:t>
    </dgm:pt>
    <dgm:pt modelId="{97C3D4E1-79AC-4EA6-9E62-E32CCD8B12A1}" type="parTrans" cxnId="{B2930280-38DE-481D-9899-597929E1D745}">
      <dgm:prSet/>
      <dgm:spPr/>
      <dgm:t>
        <a:bodyPr/>
        <a:lstStyle/>
        <a:p>
          <a:endParaRPr lang="en-GB" sz="1600" b="1">
            <a:effectLst>
              <a:outerShdw blurRad="38100" dist="38100" dir="2700000" algn="tl">
                <a:srgbClr val="000000">
                  <a:alpha val="43137"/>
                </a:srgbClr>
              </a:outerShdw>
            </a:effectLst>
          </a:endParaRPr>
        </a:p>
      </dgm:t>
    </dgm:pt>
    <dgm:pt modelId="{11A86051-709A-443A-8B4B-2F289E1CECE9}" type="sibTrans" cxnId="{B2930280-38DE-481D-9899-597929E1D745}">
      <dgm:prSet/>
      <dgm:spPr/>
      <dgm:t>
        <a:bodyPr/>
        <a:lstStyle/>
        <a:p>
          <a:endParaRPr lang="en-GB" sz="1600" b="1">
            <a:effectLst>
              <a:outerShdw blurRad="38100" dist="38100" dir="2700000" algn="tl">
                <a:srgbClr val="000000">
                  <a:alpha val="43137"/>
                </a:srgbClr>
              </a:outerShdw>
            </a:effectLst>
          </a:endParaRPr>
        </a:p>
      </dgm:t>
    </dgm:pt>
    <dgm:pt modelId="{D6A4744A-51CB-432A-B032-EEB8120BEA2E}">
      <dgm:prSet phldrT="[Text]" custT="1"/>
      <dgm:spPr/>
      <dgm:t>
        <a:bodyPr/>
        <a:lstStyle/>
        <a:p>
          <a:r>
            <a:rPr lang="en-GB" sz="1600" b="1" dirty="0">
              <a:effectLst>
                <a:outerShdw blurRad="38100" dist="38100" dir="2700000" algn="tl">
                  <a:srgbClr val="000000">
                    <a:alpha val="43137"/>
                  </a:srgbClr>
                </a:outerShdw>
              </a:effectLst>
            </a:rPr>
            <a:t>Non-Executive Director: Remuneration</a:t>
          </a:r>
        </a:p>
      </dgm:t>
    </dgm:pt>
    <dgm:pt modelId="{ECAF1802-E594-42A0-9B7F-695ADFDCF786}" type="parTrans" cxnId="{79E758A6-343A-4896-8622-E9F22ACDB671}">
      <dgm:prSet/>
      <dgm:spPr/>
      <dgm:t>
        <a:bodyPr/>
        <a:lstStyle/>
        <a:p>
          <a:endParaRPr lang="en-GB" sz="1600" b="1">
            <a:effectLst>
              <a:outerShdw blurRad="38100" dist="38100" dir="2700000" algn="tl">
                <a:srgbClr val="000000">
                  <a:alpha val="43137"/>
                </a:srgbClr>
              </a:outerShdw>
            </a:effectLst>
          </a:endParaRPr>
        </a:p>
      </dgm:t>
    </dgm:pt>
    <dgm:pt modelId="{8D4F970C-A279-4C43-B2B9-2C8F286FD096}" type="sibTrans" cxnId="{79E758A6-343A-4896-8622-E9F22ACDB671}">
      <dgm:prSet/>
      <dgm:spPr/>
      <dgm:t>
        <a:bodyPr/>
        <a:lstStyle/>
        <a:p>
          <a:endParaRPr lang="en-GB" sz="1600" b="1">
            <a:effectLst>
              <a:outerShdw blurRad="38100" dist="38100" dir="2700000" algn="tl">
                <a:srgbClr val="000000">
                  <a:alpha val="43137"/>
                </a:srgbClr>
              </a:outerShdw>
            </a:effectLst>
          </a:endParaRPr>
        </a:p>
      </dgm:t>
    </dgm:pt>
    <dgm:pt modelId="{8D77E646-0A7E-40F9-B29B-9062FA3A465E}">
      <dgm:prSet phldrT="[Text]" custT="1"/>
      <dgm:spPr/>
      <dgm:t>
        <a:bodyPr/>
        <a:lstStyle/>
        <a:p>
          <a:r>
            <a:rPr lang="en-GB" sz="1600" b="1" dirty="0">
              <a:effectLst>
                <a:outerShdw blurRad="38100" dist="38100" dir="2700000" algn="tl">
                  <a:srgbClr val="000000">
                    <a:alpha val="43137"/>
                  </a:srgbClr>
                </a:outerShdw>
              </a:effectLst>
            </a:rPr>
            <a:t>Non-Executive Director: Quality</a:t>
          </a:r>
        </a:p>
      </dgm:t>
    </dgm:pt>
    <dgm:pt modelId="{9AB4C09E-0693-4C16-8C57-060E0EED33D7}" type="parTrans" cxnId="{1F6BC4D1-4185-4617-8324-BD2E3AF7C9CD}">
      <dgm:prSet/>
      <dgm:spPr/>
      <dgm:t>
        <a:bodyPr/>
        <a:lstStyle/>
        <a:p>
          <a:endParaRPr lang="en-GB" sz="1600" b="1">
            <a:effectLst>
              <a:outerShdw blurRad="38100" dist="38100" dir="2700000" algn="tl">
                <a:srgbClr val="000000">
                  <a:alpha val="43137"/>
                </a:srgbClr>
              </a:outerShdw>
            </a:effectLst>
          </a:endParaRPr>
        </a:p>
      </dgm:t>
    </dgm:pt>
    <dgm:pt modelId="{7CCD302C-BB0A-4664-A04E-CE50D3BE0BD2}" type="sibTrans" cxnId="{1F6BC4D1-4185-4617-8324-BD2E3AF7C9CD}">
      <dgm:prSet/>
      <dgm:spPr/>
      <dgm:t>
        <a:bodyPr/>
        <a:lstStyle/>
        <a:p>
          <a:endParaRPr lang="en-GB" sz="1600" b="1">
            <a:effectLst>
              <a:outerShdw blurRad="38100" dist="38100" dir="2700000" algn="tl">
                <a:srgbClr val="000000">
                  <a:alpha val="43137"/>
                </a:srgbClr>
              </a:outerShdw>
            </a:effectLst>
          </a:endParaRPr>
        </a:p>
      </dgm:t>
    </dgm:pt>
    <dgm:pt modelId="{51543AFD-6A5B-4A34-8CF8-2F570389B5B7}">
      <dgm:prSet phldrT="[Text]" custT="1"/>
      <dgm:spPr/>
      <dgm:t>
        <a:bodyPr/>
        <a:lstStyle/>
        <a:p>
          <a:r>
            <a:rPr lang="en-GB" sz="1600" b="1" dirty="0">
              <a:effectLst>
                <a:outerShdw blurRad="38100" dist="38100" dir="2700000" algn="tl">
                  <a:srgbClr val="000000">
                    <a:alpha val="43137"/>
                  </a:srgbClr>
                </a:outerShdw>
              </a:effectLst>
            </a:rPr>
            <a:t>Non-Executive Director: Public &amp; Community</a:t>
          </a:r>
        </a:p>
      </dgm:t>
    </dgm:pt>
    <dgm:pt modelId="{E637FBEA-503F-4100-A0A3-278AAB78D479}" type="parTrans" cxnId="{347384A7-1D55-4687-9024-FBFD114C8F03}">
      <dgm:prSet/>
      <dgm:spPr/>
      <dgm:t>
        <a:bodyPr/>
        <a:lstStyle/>
        <a:p>
          <a:endParaRPr lang="en-GB" sz="1600" b="1">
            <a:effectLst>
              <a:outerShdw blurRad="38100" dist="38100" dir="2700000" algn="tl">
                <a:srgbClr val="000000">
                  <a:alpha val="43137"/>
                </a:srgbClr>
              </a:outerShdw>
            </a:effectLst>
          </a:endParaRPr>
        </a:p>
      </dgm:t>
    </dgm:pt>
    <dgm:pt modelId="{125550FE-D72C-4008-840B-3B0E9CABAAAC}" type="sibTrans" cxnId="{347384A7-1D55-4687-9024-FBFD114C8F03}">
      <dgm:prSet/>
      <dgm:spPr/>
      <dgm:t>
        <a:bodyPr/>
        <a:lstStyle/>
        <a:p>
          <a:endParaRPr lang="en-GB" sz="1600" b="1">
            <a:effectLst>
              <a:outerShdw blurRad="38100" dist="38100" dir="2700000" algn="tl">
                <a:srgbClr val="000000">
                  <a:alpha val="43137"/>
                </a:srgbClr>
              </a:outerShdw>
            </a:effectLst>
          </a:endParaRPr>
        </a:p>
      </dgm:t>
    </dgm:pt>
    <dgm:pt modelId="{B354FC56-3AB0-47EB-9F6D-86BC3D890BBD}">
      <dgm:prSet phldrT="[Text]" custT="1"/>
      <dgm:spPr/>
      <dgm:t>
        <a:bodyPr/>
        <a:lstStyle/>
        <a:p>
          <a:r>
            <a:rPr lang="en-GB" sz="1600" b="1" dirty="0">
              <a:effectLst>
                <a:outerShdw blurRad="38100" dist="38100" dir="2700000" algn="tl">
                  <a:srgbClr val="000000">
                    <a:alpha val="43137"/>
                  </a:srgbClr>
                </a:outerShdw>
              </a:effectLst>
            </a:rPr>
            <a:t>Non-Executive Director: GP representative</a:t>
          </a:r>
        </a:p>
      </dgm:t>
    </dgm:pt>
    <dgm:pt modelId="{81DB4DB6-4A82-4A56-9745-56ADCA6D9A86}" type="parTrans" cxnId="{806B981F-2ADB-4638-9493-6217A02F77BC}">
      <dgm:prSet/>
      <dgm:spPr/>
      <dgm:t>
        <a:bodyPr/>
        <a:lstStyle/>
        <a:p>
          <a:endParaRPr lang="en-GB" sz="1600" b="1">
            <a:effectLst>
              <a:outerShdw blurRad="38100" dist="38100" dir="2700000" algn="tl">
                <a:srgbClr val="000000">
                  <a:alpha val="43137"/>
                </a:srgbClr>
              </a:outerShdw>
            </a:effectLst>
          </a:endParaRPr>
        </a:p>
      </dgm:t>
    </dgm:pt>
    <dgm:pt modelId="{BCFE86C3-54FD-422C-84F0-78A529627674}" type="sibTrans" cxnId="{806B981F-2ADB-4638-9493-6217A02F77BC}">
      <dgm:prSet/>
      <dgm:spPr/>
      <dgm:t>
        <a:bodyPr/>
        <a:lstStyle/>
        <a:p>
          <a:endParaRPr lang="en-GB" sz="1600" b="1">
            <a:effectLst>
              <a:outerShdw blurRad="38100" dist="38100" dir="2700000" algn="tl">
                <a:srgbClr val="000000">
                  <a:alpha val="43137"/>
                </a:srgbClr>
              </a:outerShdw>
            </a:effectLst>
          </a:endParaRPr>
        </a:p>
      </dgm:t>
    </dgm:pt>
    <dgm:pt modelId="{2DAD6AC5-C84C-4329-9508-11879E409755}" type="pres">
      <dgm:prSet presAssocID="{BD7C8033-7135-4A36-A5C1-16037773366D}" presName="hierChild1" presStyleCnt="0">
        <dgm:presLayoutVars>
          <dgm:orgChart val="1"/>
          <dgm:chPref val="1"/>
          <dgm:dir/>
          <dgm:animOne val="branch"/>
          <dgm:animLvl val="lvl"/>
          <dgm:resizeHandles/>
        </dgm:presLayoutVars>
      </dgm:prSet>
      <dgm:spPr/>
    </dgm:pt>
    <dgm:pt modelId="{C883102F-4DE3-475A-AFFE-9E9EB243C3A3}" type="pres">
      <dgm:prSet presAssocID="{C6E6E56C-6CFC-4CA9-8246-05ABEA288D7B}" presName="hierRoot1" presStyleCnt="0">
        <dgm:presLayoutVars>
          <dgm:hierBranch val="init"/>
        </dgm:presLayoutVars>
      </dgm:prSet>
      <dgm:spPr/>
    </dgm:pt>
    <dgm:pt modelId="{1CEEC0D0-A853-4AF9-A2F3-DC9887FE7C27}" type="pres">
      <dgm:prSet presAssocID="{C6E6E56C-6CFC-4CA9-8246-05ABEA288D7B}" presName="rootComposite1" presStyleCnt="0"/>
      <dgm:spPr/>
    </dgm:pt>
    <dgm:pt modelId="{142BD698-569D-4A2D-88CD-A05E98EE195B}" type="pres">
      <dgm:prSet presAssocID="{C6E6E56C-6CFC-4CA9-8246-05ABEA288D7B}" presName="rootText1" presStyleLbl="node0" presStyleIdx="0" presStyleCnt="1">
        <dgm:presLayoutVars>
          <dgm:chPref val="3"/>
        </dgm:presLayoutVars>
      </dgm:prSet>
      <dgm:spPr/>
    </dgm:pt>
    <dgm:pt modelId="{C66FBA64-EF4B-4A85-B7A5-6A3E3A21F336}" type="pres">
      <dgm:prSet presAssocID="{C6E6E56C-6CFC-4CA9-8246-05ABEA288D7B}" presName="rootConnector1" presStyleLbl="node1" presStyleIdx="0" presStyleCnt="0"/>
      <dgm:spPr/>
    </dgm:pt>
    <dgm:pt modelId="{69DA9B4B-4D81-49A4-9343-CC26FE72FA99}" type="pres">
      <dgm:prSet presAssocID="{C6E6E56C-6CFC-4CA9-8246-05ABEA288D7B}" presName="hierChild2" presStyleCnt="0"/>
      <dgm:spPr/>
    </dgm:pt>
    <dgm:pt modelId="{6EBA5F03-74B2-4265-B115-7CA547CC6E08}" type="pres">
      <dgm:prSet presAssocID="{80D6D841-455C-4C34-99E9-9DF89804181A}" presName="Name37" presStyleLbl="parChTrans1D2" presStyleIdx="0" presStyleCnt="6"/>
      <dgm:spPr/>
    </dgm:pt>
    <dgm:pt modelId="{79221F00-E19F-4D7C-B71A-5E18DD765E40}" type="pres">
      <dgm:prSet presAssocID="{F9AB11E5-0A59-43CE-8A07-3B2A8F8E9BC0}" presName="hierRoot2" presStyleCnt="0">
        <dgm:presLayoutVars>
          <dgm:hierBranch val="init"/>
        </dgm:presLayoutVars>
      </dgm:prSet>
      <dgm:spPr/>
    </dgm:pt>
    <dgm:pt modelId="{A6DB5474-AFA3-4B45-BDF8-CDE9784E4CB0}" type="pres">
      <dgm:prSet presAssocID="{F9AB11E5-0A59-43CE-8A07-3B2A8F8E9BC0}" presName="rootComposite" presStyleCnt="0"/>
      <dgm:spPr/>
    </dgm:pt>
    <dgm:pt modelId="{07D3B333-E41E-44B9-8863-98C1E0B7247C}" type="pres">
      <dgm:prSet presAssocID="{F9AB11E5-0A59-43CE-8A07-3B2A8F8E9BC0}" presName="rootText" presStyleLbl="node2" presStyleIdx="0" presStyleCnt="6">
        <dgm:presLayoutVars>
          <dgm:chPref val="3"/>
        </dgm:presLayoutVars>
      </dgm:prSet>
      <dgm:spPr/>
    </dgm:pt>
    <dgm:pt modelId="{3816BF2D-22F2-410E-B787-D731B352BA2B}" type="pres">
      <dgm:prSet presAssocID="{F9AB11E5-0A59-43CE-8A07-3B2A8F8E9BC0}" presName="rootConnector" presStyleLbl="node2" presStyleIdx="0" presStyleCnt="6"/>
      <dgm:spPr/>
    </dgm:pt>
    <dgm:pt modelId="{FB6E1475-19A2-41CF-AA77-E88B200F3E1B}" type="pres">
      <dgm:prSet presAssocID="{F9AB11E5-0A59-43CE-8A07-3B2A8F8E9BC0}" presName="hierChild4" presStyleCnt="0"/>
      <dgm:spPr/>
    </dgm:pt>
    <dgm:pt modelId="{BE1A992B-365C-49F6-B9D2-281AA8589F89}" type="pres">
      <dgm:prSet presAssocID="{F9AB11E5-0A59-43CE-8A07-3B2A8F8E9BC0}" presName="hierChild5" presStyleCnt="0"/>
      <dgm:spPr/>
    </dgm:pt>
    <dgm:pt modelId="{F35567DE-8356-4380-897F-FFF1177F0B96}" type="pres">
      <dgm:prSet presAssocID="{97C3D4E1-79AC-4EA6-9E62-E32CCD8B12A1}" presName="Name37" presStyleLbl="parChTrans1D2" presStyleIdx="1" presStyleCnt="6"/>
      <dgm:spPr/>
    </dgm:pt>
    <dgm:pt modelId="{A1A92C01-6B52-4B4E-97A9-3D23BED10A05}" type="pres">
      <dgm:prSet presAssocID="{B13C09D0-4A51-4FFE-9EF3-B34EC796A53C}" presName="hierRoot2" presStyleCnt="0">
        <dgm:presLayoutVars>
          <dgm:hierBranch val="init"/>
        </dgm:presLayoutVars>
      </dgm:prSet>
      <dgm:spPr/>
    </dgm:pt>
    <dgm:pt modelId="{709572A9-2370-4B45-9DAD-66370EC40083}" type="pres">
      <dgm:prSet presAssocID="{B13C09D0-4A51-4FFE-9EF3-B34EC796A53C}" presName="rootComposite" presStyleCnt="0"/>
      <dgm:spPr/>
    </dgm:pt>
    <dgm:pt modelId="{FF85F37E-DDDC-4424-B6F9-8C2E45EDA2B6}" type="pres">
      <dgm:prSet presAssocID="{B13C09D0-4A51-4FFE-9EF3-B34EC796A53C}" presName="rootText" presStyleLbl="node2" presStyleIdx="1" presStyleCnt="6">
        <dgm:presLayoutVars>
          <dgm:chPref val="3"/>
        </dgm:presLayoutVars>
      </dgm:prSet>
      <dgm:spPr/>
    </dgm:pt>
    <dgm:pt modelId="{ED3822E2-D745-4864-8271-917D04C299CB}" type="pres">
      <dgm:prSet presAssocID="{B13C09D0-4A51-4FFE-9EF3-B34EC796A53C}" presName="rootConnector" presStyleLbl="node2" presStyleIdx="1" presStyleCnt="6"/>
      <dgm:spPr/>
    </dgm:pt>
    <dgm:pt modelId="{28E4327B-71BA-4F0B-92EB-F2549712C515}" type="pres">
      <dgm:prSet presAssocID="{B13C09D0-4A51-4FFE-9EF3-B34EC796A53C}" presName="hierChild4" presStyleCnt="0"/>
      <dgm:spPr/>
    </dgm:pt>
    <dgm:pt modelId="{04F70164-1A8F-47B1-BD55-CF515BCF18A6}" type="pres">
      <dgm:prSet presAssocID="{B13C09D0-4A51-4FFE-9EF3-B34EC796A53C}" presName="hierChild5" presStyleCnt="0"/>
      <dgm:spPr/>
    </dgm:pt>
    <dgm:pt modelId="{5ABBB7CC-7AF0-4EC1-BCBA-5FDBF2802A83}" type="pres">
      <dgm:prSet presAssocID="{ECAF1802-E594-42A0-9B7F-695ADFDCF786}" presName="Name37" presStyleLbl="parChTrans1D2" presStyleIdx="2" presStyleCnt="6"/>
      <dgm:spPr/>
    </dgm:pt>
    <dgm:pt modelId="{54B3F682-51E4-4E10-9394-CF956F17E8C0}" type="pres">
      <dgm:prSet presAssocID="{D6A4744A-51CB-432A-B032-EEB8120BEA2E}" presName="hierRoot2" presStyleCnt="0">
        <dgm:presLayoutVars>
          <dgm:hierBranch val="init"/>
        </dgm:presLayoutVars>
      </dgm:prSet>
      <dgm:spPr/>
    </dgm:pt>
    <dgm:pt modelId="{55AFF016-F93A-4D54-9491-163DD55F8E80}" type="pres">
      <dgm:prSet presAssocID="{D6A4744A-51CB-432A-B032-EEB8120BEA2E}" presName="rootComposite" presStyleCnt="0"/>
      <dgm:spPr/>
    </dgm:pt>
    <dgm:pt modelId="{D0D0483C-094F-4E5B-B7A9-36F1258C795B}" type="pres">
      <dgm:prSet presAssocID="{D6A4744A-51CB-432A-B032-EEB8120BEA2E}" presName="rootText" presStyleLbl="node2" presStyleIdx="2" presStyleCnt="6">
        <dgm:presLayoutVars>
          <dgm:chPref val="3"/>
        </dgm:presLayoutVars>
      </dgm:prSet>
      <dgm:spPr/>
    </dgm:pt>
    <dgm:pt modelId="{A0CF3644-7BB1-4C3F-8B60-74B94980A4A7}" type="pres">
      <dgm:prSet presAssocID="{D6A4744A-51CB-432A-B032-EEB8120BEA2E}" presName="rootConnector" presStyleLbl="node2" presStyleIdx="2" presStyleCnt="6"/>
      <dgm:spPr/>
    </dgm:pt>
    <dgm:pt modelId="{B2987E87-7952-42D4-9839-9EECF031FF5F}" type="pres">
      <dgm:prSet presAssocID="{D6A4744A-51CB-432A-B032-EEB8120BEA2E}" presName="hierChild4" presStyleCnt="0"/>
      <dgm:spPr/>
    </dgm:pt>
    <dgm:pt modelId="{EC153ABE-D37A-4E73-B129-556816B0DFFE}" type="pres">
      <dgm:prSet presAssocID="{D6A4744A-51CB-432A-B032-EEB8120BEA2E}" presName="hierChild5" presStyleCnt="0"/>
      <dgm:spPr/>
    </dgm:pt>
    <dgm:pt modelId="{FA9EC3F4-AE34-4E6B-8164-71D10B144DCE}" type="pres">
      <dgm:prSet presAssocID="{9AB4C09E-0693-4C16-8C57-060E0EED33D7}" presName="Name37" presStyleLbl="parChTrans1D2" presStyleIdx="3" presStyleCnt="6"/>
      <dgm:spPr/>
    </dgm:pt>
    <dgm:pt modelId="{4B41F084-6694-45AD-9607-8A2B35629CBB}" type="pres">
      <dgm:prSet presAssocID="{8D77E646-0A7E-40F9-B29B-9062FA3A465E}" presName="hierRoot2" presStyleCnt="0">
        <dgm:presLayoutVars>
          <dgm:hierBranch val="init"/>
        </dgm:presLayoutVars>
      </dgm:prSet>
      <dgm:spPr/>
    </dgm:pt>
    <dgm:pt modelId="{86C3892E-7223-446D-9C5E-6161286ED3F6}" type="pres">
      <dgm:prSet presAssocID="{8D77E646-0A7E-40F9-B29B-9062FA3A465E}" presName="rootComposite" presStyleCnt="0"/>
      <dgm:spPr/>
    </dgm:pt>
    <dgm:pt modelId="{B63D813C-5356-442A-A14D-4CBE04A7E3F6}" type="pres">
      <dgm:prSet presAssocID="{8D77E646-0A7E-40F9-B29B-9062FA3A465E}" presName="rootText" presStyleLbl="node2" presStyleIdx="3" presStyleCnt="6">
        <dgm:presLayoutVars>
          <dgm:chPref val="3"/>
        </dgm:presLayoutVars>
      </dgm:prSet>
      <dgm:spPr/>
    </dgm:pt>
    <dgm:pt modelId="{9AF77CCE-184B-43A4-8B4D-DBCF291D1E80}" type="pres">
      <dgm:prSet presAssocID="{8D77E646-0A7E-40F9-B29B-9062FA3A465E}" presName="rootConnector" presStyleLbl="node2" presStyleIdx="3" presStyleCnt="6"/>
      <dgm:spPr/>
    </dgm:pt>
    <dgm:pt modelId="{FB07FCDB-4063-4792-A51D-368D3784E239}" type="pres">
      <dgm:prSet presAssocID="{8D77E646-0A7E-40F9-B29B-9062FA3A465E}" presName="hierChild4" presStyleCnt="0"/>
      <dgm:spPr/>
    </dgm:pt>
    <dgm:pt modelId="{01853FC8-4DE4-423B-AAE5-84123276B231}" type="pres">
      <dgm:prSet presAssocID="{8D77E646-0A7E-40F9-B29B-9062FA3A465E}" presName="hierChild5" presStyleCnt="0"/>
      <dgm:spPr/>
    </dgm:pt>
    <dgm:pt modelId="{143498E6-3B3A-43EA-8EE9-45473837E010}" type="pres">
      <dgm:prSet presAssocID="{E637FBEA-503F-4100-A0A3-278AAB78D479}" presName="Name37" presStyleLbl="parChTrans1D2" presStyleIdx="4" presStyleCnt="6"/>
      <dgm:spPr/>
    </dgm:pt>
    <dgm:pt modelId="{B9267513-9B0B-446D-B7A5-FD36CD7E7BDD}" type="pres">
      <dgm:prSet presAssocID="{51543AFD-6A5B-4A34-8CF8-2F570389B5B7}" presName="hierRoot2" presStyleCnt="0">
        <dgm:presLayoutVars>
          <dgm:hierBranch val="init"/>
        </dgm:presLayoutVars>
      </dgm:prSet>
      <dgm:spPr/>
    </dgm:pt>
    <dgm:pt modelId="{2388C5A8-F564-480E-B371-A97571DA551A}" type="pres">
      <dgm:prSet presAssocID="{51543AFD-6A5B-4A34-8CF8-2F570389B5B7}" presName="rootComposite" presStyleCnt="0"/>
      <dgm:spPr/>
    </dgm:pt>
    <dgm:pt modelId="{195CF185-3662-4841-AC65-CC8EDFBC9D0D}" type="pres">
      <dgm:prSet presAssocID="{51543AFD-6A5B-4A34-8CF8-2F570389B5B7}" presName="rootText" presStyleLbl="node2" presStyleIdx="4" presStyleCnt="6">
        <dgm:presLayoutVars>
          <dgm:chPref val="3"/>
        </dgm:presLayoutVars>
      </dgm:prSet>
      <dgm:spPr/>
    </dgm:pt>
    <dgm:pt modelId="{A4587123-A304-42B1-A8F5-D39E541D5AE1}" type="pres">
      <dgm:prSet presAssocID="{51543AFD-6A5B-4A34-8CF8-2F570389B5B7}" presName="rootConnector" presStyleLbl="node2" presStyleIdx="4" presStyleCnt="6"/>
      <dgm:spPr/>
    </dgm:pt>
    <dgm:pt modelId="{C9FD2A36-C0A7-44FD-AAF8-BA5330C61E72}" type="pres">
      <dgm:prSet presAssocID="{51543AFD-6A5B-4A34-8CF8-2F570389B5B7}" presName="hierChild4" presStyleCnt="0"/>
      <dgm:spPr/>
    </dgm:pt>
    <dgm:pt modelId="{DF4ED6F8-AC83-43BC-B695-FB0273776B6A}" type="pres">
      <dgm:prSet presAssocID="{51543AFD-6A5B-4A34-8CF8-2F570389B5B7}" presName="hierChild5" presStyleCnt="0"/>
      <dgm:spPr/>
    </dgm:pt>
    <dgm:pt modelId="{B6249938-CCDF-4189-9C43-E35109114815}" type="pres">
      <dgm:prSet presAssocID="{81DB4DB6-4A82-4A56-9745-56ADCA6D9A86}" presName="Name37" presStyleLbl="parChTrans1D2" presStyleIdx="5" presStyleCnt="6"/>
      <dgm:spPr/>
    </dgm:pt>
    <dgm:pt modelId="{47EC0526-FA9F-4999-A8B9-D556A5995B87}" type="pres">
      <dgm:prSet presAssocID="{B354FC56-3AB0-47EB-9F6D-86BC3D890BBD}" presName="hierRoot2" presStyleCnt="0">
        <dgm:presLayoutVars>
          <dgm:hierBranch val="init"/>
        </dgm:presLayoutVars>
      </dgm:prSet>
      <dgm:spPr/>
    </dgm:pt>
    <dgm:pt modelId="{8AD3CF9C-30A3-470B-88BB-DE3CF2BE8015}" type="pres">
      <dgm:prSet presAssocID="{B354FC56-3AB0-47EB-9F6D-86BC3D890BBD}" presName="rootComposite" presStyleCnt="0"/>
      <dgm:spPr/>
    </dgm:pt>
    <dgm:pt modelId="{7E52CA4A-F6D5-4481-B605-A7F6002D1D47}" type="pres">
      <dgm:prSet presAssocID="{B354FC56-3AB0-47EB-9F6D-86BC3D890BBD}" presName="rootText" presStyleLbl="node2" presStyleIdx="5" presStyleCnt="6">
        <dgm:presLayoutVars>
          <dgm:chPref val="3"/>
        </dgm:presLayoutVars>
      </dgm:prSet>
      <dgm:spPr/>
    </dgm:pt>
    <dgm:pt modelId="{949EE6E6-3573-41FA-A6A5-76B632B1B9A7}" type="pres">
      <dgm:prSet presAssocID="{B354FC56-3AB0-47EB-9F6D-86BC3D890BBD}" presName="rootConnector" presStyleLbl="node2" presStyleIdx="5" presStyleCnt="6"/>
      <dgm:spPr/>
    </dgm:pt>
    <dgm:pt modelId="{512409F2-133F-4583-A37C-9A43150BEB29}" type="pres">
      <dgm:prSet presAssocID="{B354FC56-3AB0-47EB-9F6D-86BC3D890BBD}" presName="hierChild4" presStyleCnt="0"/>
      <dgm:spPr/>
    </dgm:pt>
    <dgm:pt modelId="{B6D9D566-A7C9-4714-A4C1-387CFD4B3D93}" type="pres">
      <dgm:prSet presAssocID="{B354FC56-3AB0-47EB-9F6D-86BC3D890BBD}" presName="hierChild5" presStyleCnt="0"/>
      <dgm:spPr/>
    </dgm:pt>
    <dgm:pt modelId="{EDBC1E45-7241-40D9-8F88-2D40175829C2}" type="pres">
      <dgm:prSet presAssocID="{C6E6E56C-6CFC-4CA9-8246-05ABEA288D7B}" presName="hierChild3" presStyleCnt="0"/>
      <dgm:spPr/>
    </dgm:pt>
  </dgm:ptLst>
  <dgm:cxnLst>
    <dgm:cxn modelId="{F524C702-B60A-41EB-A0EB-45FEC69CA1BA}" type="presOf" srcId="{9AB4C09E-0693-4C16-8C57-060E0EED33D7}" destId="{FA9EC3F4-AE34-4E6B-8164-71D10B144DCE}" srcOrd="0" destOrd="0" presId="urn:microsoft.com/office/officeart/2005/8/layout/orgChart1"/>
    <dgm:cxn modelId="{52505D03-2CF2-4586-8377-E2882A228DB3}" type="presOf" srcId="{C6E6E56C-6CFC-4CA9-8246-05ABEA288D7B}" destId="{142BD698-569D-4A2D-88CD-A05E98EE195B}" srcOrd="0" destOrd="0" presId="urn:microsoft.com/office/officeart/2005/8/layout/orgChart1"/>
    <dgm:cxn modelId="{813BD817-01FD-4125-9BDE-B24F7989C584}" type="presOf" srcId="{D6A4744A-51CB-432A-B032-EEB8120BEA2E}" destId="{A0CF3644-7BB1-4C3F-8B60-74B94980A4A7}" srcOrd="1" destOrd="0" presId="urn:microsoft.com/office/officeart/2005/8/layout/orgChart1"/>
    <dgm:cxn modelId="{44C50C1E-C362-4E92-A72D-2C52C0D31F89}" type="presOf" srcId="{E637FBEA-503F-4100-A0A3-278AAB78D479}" destId="{143498E6-3B3A-43EA-8EE9-45473837E010}" srcOrd="0" destOrd="0" presId="urn:microsoft.com/office/officeart/2005/8/layout/orgChart1"/>
    <dgm:cxn modelId="{806B981F-2ADB-4638-9493-6217A02F77BC}" srcId="{C6E6E56C-6CFC-4CA9-8246-05ABEA288D7B}" destId="{B354FC56-3AB0-47EB-9F6D-86BC3D890BBD}" srcOrd="5" destOrd="0" parTransId="{81DB4DB6-4A82-4A56-9745-56ADCA6D9A86}" sibTransId="{BCFE86C3-54FD-422C-84F0-78A529627674}"/>
    <dgm:cxn modelId="{746BCD2D-7A78-4430-83CE-67EAAC2E0282}" srcId="{BD7C8033-7135-4A36-A5C1-16037773366D}" destId="{C6E6E56C-6CFC-4CA9-8246-05ABEA288D7B}" srcOrd="0" destOrd="0" parTransId="{D2ED1884-8629-4327-9D96-A3BD9A390C1A}" sibTransId="{F669EE6C-62F6-46F8-A7C1-D010FCC3072E}"/>
    <dgm:cxn modelId="{9B3B652E-702A-4634-BA4B-B1B90126B1BF}" type="presOf" srcId="{D6A4744A-51CB-432A-B032-EEB8120BEA2E}" destId="{D0D0483C-094F-4E5B-B7A9-36F1258C795B}" srcOrd="0" destOrd="0" presId="urn:microsoft.com/office/officeart/2005/8/layout/orgChart1"/>
    <dgm:cxn modelId="{4BE9BE3D-4969-4BFD-BCE9-EF0EF10F844D}" type="presOf" srcId="{B354FC56-3AB0-47EB-9F6D-86BC3D890BBD}" destId="{7E52CA4A-F6D5-4481-B605-A7F6002D1D47}" srcOrd="0" destOrd="0" presId="urn:microsoft.com/office/officeart/2005/8/layout/orgChart1"/>
    <dgm:cxn modelId="{0D3C2948-26FB-47AC-B764-475B23831D1C}" srcId="{C6E6E56C-6CFC-4CA9-8246-05ABEA288D7B}" destId="{F9AB11E5-0A59-43CE-8A07-3B2A8F8E9BC0}" srcOrd="0" destOrd="0" parTransId="{80D6D841-455C-4C34-99E9-9DF89804181A}" sibTransId="{D4FFDC30-EC35-4A9D-9AC7-AF19723BADC2}"/>
    <dgm:cxn modelId="{2FF52B4E-236B-4A43-AB7C-BED68757D311}" type="presOf" srcId="{F9AB11E5-0A59-43CE-8A07-3B2A8F8E9BC0}" destId="{07D3B333-E41E-44B9-8863-98C1E0B7247C}" srcOrd="0" destOrd="0" presId="urn:microsoft.com/office/officeart/2005/8/layout/orgChart1"/>
    <dgm:cxn modelId="{F4D4BB71-5FB8-47E9-A8FF-2C7053CC11C7}" type="presOf" srcId="{BD7C8033-7135-4A36-A5C1-16037773366D}" destId="{2DAD6AC5-C84C-4329-9508-11879E409755}" srcOrd="0" destOrd="0" presId="urn:microsoft.com/office/officeart/2005/8/layout/orgChart1"/>
    <dgm:cxn modelId="{B2930280-38DE-481D-9899-597929E1D745}" srcId="{C6E6E56C-6CFC-4CA9-8246-05ABEA288D7B}" destId="{B13C09D0-4A51-4FFE-9EF3-B34EC796A53C}" srcOrd="1" destOrd="0" parTransId="{97C3D4E1-79AC-4EA6-9E62-E32CCD8B12A1}" sibTransId="{11A86051-709A-443A-8B4B-2F289E1CECE9}"/>
    <dgm:cxn modelId="{076E0483-D862-435C-9B0C-B41DE6F5E282}" type="presOf" srcId="{51543AFD-6A5B-4A34-8CF8-2F570389B5B7}" destId="{A4587123-A304-42B1-A8F5-D39E541D5AE1}" srcOrd="1" destOrd="0" presId="urn:microsoft.com/office/officeart/2005/8/layout/orgChart1"/>
    <dgm:cxn modelId="{42433D8A-E7C7-4A43-B9CB-EBFE24F805E1}" type="presOf" srcId="{97C3D4E1-79AC-4EA6-9E62-E32CCD8B12A1}" destId="{F35567DE-8356-4380-897F-FFF1177F0B96}" srcOrd="0" destOrd="0" presId="urn:microsoft.com/office/officeart/2005/8/layout/orgChart1"/>
    <dgm:cxn modelId="{2ECD308B-253C-450E-B370-60AD7CF885DC}" type="presOf" srcId="{C6E6E56C-6CFC-4CA9-8246-05ABEA288D7B}" destId="{C66FBA64-EF4B-4A85-B7A5-6A3E3A21F336}" srcOrd="1" destOrd="0" presId="urn:microsoft.com/office/officeart/2005/8/layout/orgChart1"/>
    <dgm:cxn modelId="{3E6CDB90-6CC8-4070-8C7D-6F9E4EFEC581}" type="presOf" srcId="{51543AFD-6A5B-4A34-8CF8-2F570389B5B7}" destId="{195CF185-3662-4841-AC65-CC8EDFBC9D0D}" srcOrd="0" destOrd="0" presId="urn:microsoft.com/office/officeart/2005/8/layout/orgChart1"/>
    <dgm:cxn modelId="{E452E099-241D-4F8C-9B50-F6839271BB0D}" type="presOf" srcId="{8D77E646-0A7E-40F9-B29B-9062FA3A465E}" destId="{B63D813C-5356-442A-A14D-4CBE04A7E3F6}" srcOrd="0" destOrd="0" presId="urn:microsoft.com/office/officeart/2005/8/layout/orgChart1"/>
    <dgm:cxn modelId="{79E758A6-343A-4896-8622-E9F22ACDB671}" srcId="{C6E6E56C-6CFC-4CA9-8246-05ABEA288D7B}" destId="{D6A4744A-51CB-432A-B032-EEB8120BEA2E}" srcOrd="2" destOrd="0" parTransId="{ECAF1802-E594-42A0-9B7F-695ADFDCF786}" sibTransId="{8D4F970C-A279-4C43-B2B9-2C8F286FD096}"/>
    <dgm:cxn modelId="{347384A7-1D55-4687-9024-FBFD114C8F03}" srcId="{C6E6E56C-6CFC-4CA9-8246-05ABEA288D7B}" destId="{51543AFD-6A5B-4A34-8CF8-2F570389B5B7}" srcOrd="4" destOrd="0" parTransId="{E637FBEA-503F-4100-A0A3-278AAB78D479}" sibTransId="{125550FE-D72C-4008-840B-3B0E9CABAAAC}"/>
    <dgm:cxn modelId="{320983AD-1064-4F2B-94FA-8A6BB1E2B99D}" type="presOf" srcId="{F9AB11E5-0A59-43CE-8A07-3B2A8F8E9BC0}" destId="{3816BF2D-22F2-410E-B787-D731B352BA2B}" srcOrd="1" destOrd="0" presId="urn:microsoft.com/office/officeart/2005/8/layout/orgChart1"/>
    <dgm:cxn modelId="{42688EB1-934C-4D25-8510-65C984105858}" type="presOf" srcId="{B13C09D0-4A51-4FFE-9EF3-B34EC796A53C}" destId="{ED3822E2-D745-4864-8271-917D04C299CB}" srcOrd="1" destOrd="0" presId="urn:microsoft.com/office/officeart/2005/8/layout/orgChart1"/>
    <dgm:cxn modelId="{F9AE68B5-797F-4303-85CE-45B8DB16F5F7}" type="presOf" srcId="{B354FC56-3AB0-47EB-9F6D-86BC3D890BBD}" destId="{949EE6E6-3573-41FA-A6A5-76B632B1B9A7}" srcOrd="1" destOrd="0" presId="urn:microsoft.com/office/officeart/2005/8/layout/orgChart1"/>
    <dgm:cxn modelId="{67C9A7B6-A330-40AA-97D5-D1D9C63C91AC}" type="presOf" srcId="{8D77E646-0A7E-40F9-B29B-9062FA3A465E}" destId="{9AF77CCE-184B-43A4-8B4D-DBCF291D1E80}" srcOrd="1" destOrd="0" presId="urn:microsoft.com/office/officeart/2005/8/layout/orgChart1"/>
    <dgm:cxn modelId="{B0770CBC-3821-4548-B9CC-D9CABE82A666}" type="presOf" srcId="{ECAF1802-E594-42A0-9B7F-695ADFDCF786}" destId="{5ABBB7CC-7AF0-4EC1-BCBA-5FDBF2802A83}" srcOrd="0" destOrd="0" presId="urn:microsoft.com/office/officeart/2005/8/layout/orgChart1"/>
    <dgm:cxn modelId="{A5D775BC-4ABE-47CF-9953-5CD81C42BE79}" type="presOf" srcId="{80D6D841-455C-4C34-99E9-9DF89804181A}" destId="{6EBA5F03-74B2-4265-B115-7CA547CC6E08}" srcOrd="0" destOrd="0" presId="urn:microsoft.com/office/officeart/2005/8/layout/orgChart1"/>
    <dgm:cxn modelId="{AFAED1C3-A2E4-4864-81C7-869BD10A2BEB}" type="presOf" srcId="{B13C09D0-4A51-4FFE-9EF3-B34EC796A53C}" destId="{FF85F37E-DDDC-4424-B6F9-8C2E45EDA2B6}" srcOrd="0" destOrd="0" presId="urn:microsoft.com/office/officeart/2005/8/layout/orgChart1"/>
    <dgm:cxn modelId="{1F6BC4D1-4185-4617-8324-BD2E3AF7C9CD}" srcId="{C6E6E56C-6CFC-4CA9-8246-05ABEA288D7B}" destId="{8D77E646-0A7E-40F9-B29B-9062FA3A465E}" srcOrd="3" destOrd="0" parTransId="{9AB4C09E-0693-4C16-8C57-060E0EED33D7}" sibTransId="{7CCD302C-BB0A-4664-A04E-CE50D3BE0BD2}"/>
    <dgm:cxn modelId="{703E70DA-6DCE-4B85-82F4-A8E77487DAA0}" type="presOf" srcId="{81DB4DB6-4A82-4A56-9745-56ADCA6D9A86}" destId="{B6249938-CCDF-4189-9C43-E35109114815}" srcOrd="0" destOrd="0" presId="urn:microsoft.com/office/officeart/2005/8/layout/orgChart1"/>
    <dgm:cxn modelId="{D41620F2-4043-41CF-B92F-C3D9B7EB91C9}" type="presParOf" srcId="{2DAD6AC5-C84C-4329-9508-11879E409755}" destId="{C883102F-4DE3-475A-AFFE-9E9EB243C3A3}" srcOrd="0" destOrd="0" presId="urn:microsoft.com/office/officeart/2005/8/layout/orgChart1"/>
    <dgm:cxn modelId="{2181277C-2336-493D-9BBC-05BB9E91243D}" type="presParOf" srcId="{C883102F-4DE3-475A-AFFE-9E9EB243C3A3}" destId="{1CEEC0D0-A853-4AF9-A2F3-DC9887FE7C27}" srcOrd="0" destOrd="0" presId="urn:microsoft.com/office/officeart/2005/8/layout/orgChart1"/>
    <dgm:cxn modelId="{C7E9A203-8F4C-4BAB-8636-A2A5B8F434B3}" type="presParOf" srcId="{1CEEC0D0-A853-4AF9-A2F3-DC9887FE7C27}" destId="{142BD698-569D-4A2D-88CD-A05E98EE195B}" srcOrd="0" destOrd="0" presId="urn:microsoft.com/office/officeart/2005/8/layout/orgChart1"/>
    <dgm:cxn modelId="{E3923163-6049-4A41-B5B6-53976CC674D3}" type="presParOf" srcId="{1CEEC0D0-A853-4AF9-A2F3-DC9887FE7C27}" destId="{C66FBA64-EF4B-4A85-B7A5-6A3E3A21F336}" srcOrd="1" destOrd="0" presId="urn:microsoft.com/office/officeart/2005/8/layout/orgChart1"/>
    <dgm:cxn modelId="{FB836595-D7FA-45E2-8CBA-1E71751D23CC}" type="presParOf" srcId="{C883102F-4DE3-475A-AFFE-9E9EB243C3A3}" destId="{69DA9B4B-4D81-49A4-9343-CC26FE72FA99}" srcOrd="1" destOrd="0" presId="urn:microsoft.com/office/officeart/2005/8/layout/orgChart1"/>
    <dgm:cxn modelId="{A1639731-3E61-431D-A93B-4D85EF6B8A37}" type="presParOf" srcId="{69DA9B4B-4D81-49A4-9343-CC26FE72FA99}" destId="{6EBA5F03-74B2-4265-B115-7CA547CC6E08}" srcOrd="0" destOrd="0" presId="urn:microsoft.com/office/officeart/2005/8/layout/orgChart1"/>
    <dgm:cxn modelId="{FA208C94-08B9-48D0-A7F2-C560D7AB1F8E}" type="presParOf" srcId="{69DA9B4B-4D81-49A4-9343-CC26FE72FA99}" destId="{79221F00-E19F-4D7C-B71A-5E18DD765E40}" srcOrd="1" destOrd="0" presId="urn:microsoft.com/office/officeart/2005/8/layout/orgChart1"/>
    <dgm:cxn modelId="{3D188E51-38DB-4DDC-AF59-C9CD22892C17}" type="presParOf" srcId="{79221F00-E19F-4D7C-B71A-5E18DD765E40}" destId="{A6DB5474-AFA3-4B45-BDF8-CDE9784E4CB0}" srcOrd="0" destOrd="0" presId="urn:microsoft.com/office/officeart/2005/8/layout/orgChart1"/>
    <dgm:cxn modelId="{9F5454EA-A5A4-440B-A30B-0E5131AD8738}" type="presParOf" srcId="{A6DB5474-AFA3-4B45-BDF8-CDE9784E4CB0}" destId="{07D3B333-E41E-44B9-8863-98C1E0B7247C}" srcOrd="0" destOrd="0" presId="urn:microsoft.com/office/officeart/2005/8/layout/orgChart1"/>
    <dgm:cxn modelId="{275E0287-1659-4F67-B112-C1664B409685}" type="presParOf" srcId="{A6DB5474-AFA3-4B45-BDF8-CDE9784E4CB0}" destId="{3816BF2D-22F2-410E-B787-D731B352BA2B}" srcOrd="1" destOrd="0" presId="urn:microsoft.com/office/officeart/2005/8/layout/orgChart1"/>
    <dgm:cxn modelId="{CC62D12E-64A0-4905-B374-02AD66EB3060}" type="presParOf" srcId="{79221F00-E19F-4D7C-B71A-5E18DD765E40}" destId="{FB6E1475-19A2-41CF-AA77-E88B200F3E1B}" srcOrd="1" destOrd="0" presId="urn:microsoft.com/office/officeart/2005/8/layout/orgChart1"/>
    <dgm:cxn modelId="{8FC99D8B-B180-46A9-A10E-EF42A5FA315D}" type="presParOf" srcId="{79221F00-E19F-4D7C-B71A-5E18DD765E40}" destId="{BE1A992B-365C-49F6-B9D2-281AA8589F89}" srcOrd="2" destOrd="0" presId="urn:microsoft.com/office/officeart/2005/8/layout/orgChart1"/>
    <dgm:cxn modelId="{63FB72CC-26EC-4BEF-8371-DA8D285371A0}" type="presParOf" srcId="{69DA9B4B-4D81-49A4-9343-CC26FE72FA99}" destId="{F35567DE-8356-4380-897F-FFF1177F0B96}" srcOrd="2" destOrd="0" presId="urn:microsoft.com/office/officeart/2005/8/layout/orgChart1"/>
    <dgm:cxn modelId="{EB739978-EE7A-4EFB-B853-24AE39E6BDA9}" type="presParOf" srcId="{69DA9B4B-4D81-49A4-9343-CC26FE72FA99}" destId="{A1A92C01-6B52-4B4E-97A9-3D23BED10A05}" srcOrd="3" destOrd="0" presId="urn:microsoft.com/office/officeart/2005/8/layout/orgChart1"/>
    <dgm:cxn modelId="{1127143B-F39D-4203-B120-EC7EABB18111}" type="presParOf" srcId="{A1A92C01-6B52-4B4E-97A9-3D23BED10A05}" destId="{709572A9-2370-4B45-9DAD-66370EC40083}" srcOrd="0" destOrd="0" presId="urn:microsoft.com/office/officeart/2005/8/layout/orgChart1"/>
    <dgm:cxn modelId="{D53DBAB4-0A99-4636-B557-CB7A5A9EE6DC}" type="presParOf" srcId="{709572A9-2370-4B45-9DAD-66370EC40083}" destId="{FF85F37E-DDDC-4424-B6F9-8C2E45EDA2B6}" srcOrd="0" destOrd="0" presId="urn:microsoft.com/office/officeart/2005/8/layout/orgChart1"/>
    <dgm:cxn modelId="{9553C366-2463-477B-B340-018578CFE494}" type="presParOf" srcId="{709572A9-2370-4B45-9DAD-66370EC40083}" destId="{ED3822E2-D745-4864-8271-917D04C299CB}" srcOrd="1" destOrd="0" presId="urn:microsoft.com/office/officeart/2005/8/layout/orgChart1"/>
    <dgm:cxn modelId="{5797C166-FDE0-4B3D-96D0-5E77596ADC09}" type="presParOf" srcId="{A1A92C01-6B52-4B4E-97A9-3D23BED10A05}" destId="{28E4327B-71BA-4F0B-92EB-F2549712C515}" srcOrd="1" destOrd="0" presId="urn:microsoft.com/office/officeart/2005/8/layout/orgChart1"/>
    <dgm:cxn modelId="{F9D2B4DC-E15D-4884-8EC6-4CED387A1421}" type="presParOf" srcId="{A1A92C01-6B52-4B4E-97A9-3D23BED10A05}" destId="{04F70164-1A8F-47B1-BD55-CF515BCF18A6}" srcOrd="2" destOrd="0" presId="urn:microsoft.com/office/officeart/2005/8/layout/orgChart1"/>
    <dgm:cxn modelId="{50C82313-98C8-4D8D-ACE8-D0435B6327DF}" type="presParOf" srcId="{69DA9B4B-4D81-49A4-9343-CC26FE72FA99}" destId="{5ABBB7CC-7AF0-4EC1-BCBA-5FDBF2802A83}" srcOrd="4" destOrd="0" presId="urn:microsoft.com/office/officeart/2005/8/layout/orgChart1"/>
    <dgm:cxn modelId="{BD1F3E06-3EC9-4051-9E45-A123751F029D}" type="presParOf" srcId="{69DA9B4B-4D81-49A4-9343-CC26FE72FA99}" destId="{54B3F682-51E4-4E10-9394-CF956F17E8C0}" srcOrd="5" destOrd="0" presId="urn:microsoft.com/office/officeart/2005/8/layout/orgChart1"/>
    <dgm:cxn modelId="{B908C0D1-53B6-4053-9CB0-F726026A3268}" type="presParOf" srcId="{54B3F682-51E4-4E10-9394-CF956F17E8C0}" destId="{55AFF016-F93A-4D54-9491-163DD55F8E80}" srcOrd="0" destOrd="0" presId="urn:microsoft.com/office/officeart/2005/8/layout/orgChart1"/>
    <dgm:cxn modelId="{8853ABEF-1A23-4BC9-B10A-29D89E4A48F3}" type="presParOf" srcId="{55AFF016-F93A-4D54-9491-163DD55F8E80}" destId="{D0D0483C-094F-4E5B-B7A9-36F1258C795B}" srcOrd="0" destOrd="0" presId="urn:microsoft.com/office/officeart/2005/8/layout/orgChart1"/>
    <dgm:cxn modelId="{C828AF4C-F839-4190-864F-0D16902359C3}" type="presParOf" srcId="{55AFF016-F93A-4D54-9491-163DD55F8E80}" destId="{A0CF3644-7BB1-4C3F-8B60-74B94980A4A7}" srcOrd="1" destOrd="0" presId="urn:microsoft.com/office/officeart/2005/8/layout/orgChart1"/>
    <dgm:cxn modelId="{6F88B5AD-48FE-4CAF-867F-54D56F554145}" type="presParOf" srcId="{54B3F682-51E4-4E10-9394-CF956F17E8C0}" destId="{B2987E87-7952-42D4-9839-9EECF031FF5F}" srcOrd="1" destOrd="0" presId="urn:microsoft.com/office/officeart/2005/8/layout/orgChart1"/>
    <dgm:cxn modelId="{06B41674-0A2B-4D5A-8FA0-38734B8D2D29}" type="presParOf" srcId="{54B3F682-51E4-4E10-9394-CF956F17E8C0}" destId="{EC153ABE-D37A-4E73-B129-556816B0DFFE}" srcOrd="2" destOrd="0" presId="urn:microsoft.com/office/officeart/2005/8/layout/orgChart1"/>
    <dgm:cxn modelId="{7C6FBF04-228E-4744-AAF9-8AD28FFB5EFF}" type="presParOf" srcId="{69DA9B4B-4D81-49A4-9343-CC26FE72FA99}" destId="{FA9EC3F4-AE34-4E6B-8164-71D10B144DCE}" srcOrd="6" destOrd="0" presId="urn:microsoft.com/office/officeart/2005/8/layout/orgChart1"/>
    <dgm:cxn modelId="{DF2552DD-8E16-4FE9-8B47-F6A75C56BBA8}" type="presParOf" srcId="{69DA9B4B-4D81-49A4-9343-CC26FE72FA99}" destId="{4B41F084-6694-45AD-9607-8A2B35629CBB}" srcOrd="7" destOrd="0" presId="urn:microsoft.com/office/officeart/2005/8/layout/orgChart1"/>
    <dgm:cxn modelId="{F42A27A5-02F8-4F05-B3B6-1052F661C57C}" type="presParOf" srcId="{4B41F084-6694-45AD-9607-8A2B35629CBB}" destId="{86C3892E-7223-446D-9C5E-6161286ED3F6}" srcOrd="0" destOrd="0" presId="urn:microsoft.com/office/officeart/2005/8/layout/orgChart1"/>
    <dgm:cxn modelId="{704F4CDB-46D8-4F1D-9A45-3E57BA065B8E}" type="presParOf" srcId="{86C3892E-7223-446D-9C5E-6161286ED3F6}" destId="{B63D813C-5356-442A-A14D-4CBE04A7E3F6}" srcOrd="0" destOrd="0" presId="urn:microsoft.com/office/officeart/2005/8/layout/orgChart1"/>
    <dgm:cxn modelId="{337E150E-E3A7-4B7D-8782-763A5AAB9EB5}" type="presParOf" srcId="{86C3892E-7223-446D-9C5E-6161286ED3F6}" destId="{9AF77CCE-184B-43A4-8B4D-DBCF291D1E80}" srcOrd="1" destOrd="0" presId="urn:microsoft.com/office/officeart/2005/8/layout/orgChart1"/>
    <dgm:cxn modelId="{5E60EE79-8A2C-463A-8DDD-1FA0104935DE}" type="presParOf" srcId="{4B41F084-6694-45AD-9607-8A2B35629CBB}" destId="{FB07FCDB-4063-4792-A51D-368D3784E239}" srcOrd="1" destOrd="0" presId="urn:microsoft.com/office/officeart/2005/8/layout/orgChart1"/>
    <dgm:cxn modelId="{9EDA4B4A-53AF-4F7F-A7D4-B39DBEBEB0ED}" type="presParOf" srcId="{4B41F084-6694-45AD-9607-8A2B35629CBB}" destId="{01853FC8-4DE4-423B-AAE5-84123276B231}" srcOrd="2" destOrd="0" presId="urn:microsoft.com/office/officeart/2005/8/layout/orgChart1"/>
    <dgm:cxn modelId="{68B351B8-A452-4C33-8F7C-A1FBE80A5BC7}" type="presParOf" srcId="{69DA9B4B-4D81-49A4-9343-CC26FE72FA99}" destId="{143498E6-3B3A-43EA-8EE9-45473837E010}" srcOrd="8" destOrd="0" presId="urn:microsoft.com/office/officeart/2005/8/layout/orgChart1"/>
    <dgm:cxn modelId="{3428B71D-4D77-438D-992F-DEDDC7BB6027}" type="presParOf" srcId="{69DA9B4B-4D81-49A4-9343-CC26FE72FA99}" destId="{B9267513-9B0B-446D-B7A5-FD36CD7E7BDD}" srcOrd="9" destOrd="0" presId="urn:microsoft.com/office/officeart/2005/8/layout/orgChart1"/>
    <dgm:cxn modelId="{10E2F860-5CEF-449C-9080-B44FDAD3E97F}" type="presParOf" srcId="{B9267513-9B0B-446D-B7A5-FD36CD7E7BDD}" destId="{2388C5A8-F564-480E-B371-A97571DA551A}" srcOrd="0" destOrd="0" presId="urn:microsoft.com/office/officeart/2005/8/layout/orgChart1"/>
    <dgm:cxn modelId="{16CF5C2E-1E57-40EA-8620-F68127CB7764}" type="presParOf" srcId="{2388C5A8-F564-480E-B371-A97571DA551A}" destId="{195CF185-3662-4841-AC65-CC8EDFBC9D0D}" srcOrd="0" destOrd="0" presId="urn:microsoft.com/office/officeart/2005/8/layout/orgChart1"/>
    <dgm:cxn modelId="{0EC81B7A-DFF2-440C-8D9B-160A34307378}" type="presParOf" srcId="{2388C5A8-F564-480E-B371-A97571DA551A}" destId="{A4587123-A304-42B1-A8F5-D39E541D5AE1}" srcOrd="1" destOrd="0" presId="urn:microsoft.com/office/officeart/2005/8/layout/orgChart1"/>
    <dgm:cxn modelId="{AB2D8E16-4FE7-4ED4-8A9C-7A099461AC76}" type="presParOf" srcId="{B9267513-9B0B-446D-B7A5-FD36CD7E7BDD}" destId="{C9FD2A36-C0A7-44FD-AAF8-BA5330C61E72}" srcOrd="1" destOrd="0" presId="urn:microsoft.com/office/officeart/2005/8/layout/orgChart1"/>
    <dgm:cxn modelId="{CD1664F6-9964-4191-8694-2AB25B5A7EC9}" type="presParOf" srcId="{B9267513-9B0B-446D-B7A5-FD36CD7E7BDD}" destId="{DF4ED6F8-AC83-43BC-B695-FB0273776B6A}" srcOrd="2" destOrd="0" presId="urn:microsoft.com/office/officeart/2005/8/layout/orgChart1"/>
    <dgm:cxn modelId="{CE415FA7-B2C8-4879-B3CB-33EC6B1F70C1}" type="presParOf" srcId="{69DA9B4B-4D81-49A4-9343-CC26FE72FA99}" destId="{B6249938-CCDF-4189-9C43-E35109114815}" srcOrd="10" destOrd="0" presId="urn:microsoft.com/office/officeart/2005/8/layout/orgChart1"/>
    <dgm:cxn modelId="{26FDF327-BEE4-4B29-B1D2-384605E032D0}" type="presParOf" srcId="{69DA9B4B-4D81-49A4-9343-CC26FE72FA99}" destId="{47EC0526-FA9F-4999-A8B9-D556A5995B87}" srcOrd="11" destOrd="0" presId="urn:microsoft.com/office/officeart/2005/8/layout/orgChart1"/>
    <dgm:cxn modelId="{80BBDB53-60D2-475B-940D-B6C8E67795A6}" type="presParOf" srcId="{47EC0526-FA9F-4999-A8B9-D556A5995B87}" destId="{8AD3CF9C-30A3-470B-88BB-DE3CF2BE8015}" srcOrd="0" destOrd="0" presId="urn:microsoft.com/office/officeart/2005/8/layout/orgChart1"/>
    <dgm:cxn modelId="{A7DEBA91-60B5-4E57-AEB3-F3005B401D15}" type="presParOf" srcId="{8AD3CF9C-30A3-470B-88BB-DE3CF2BE8015}" destId="{7E52CA4A-F6D5-4481-B605-A7F6002D1D47}" srcOrd="0" destOrd="0" presId="urn:microsoft.com/office/officeart/2005/8/layout/orgChart1"/>
    <dgm:cxn modelId="{E19B276A-C651-4751-88F9-5D0712AF3E15}" type="presParOf" srcId="{8AD3CF9C-30A3-470B-88BB-DE3CF2BE8015}" destId="{949EE6E6-3573-41FA-A6A5-76B632B1B9A7}" srcOrd="1" destOrd="0" presId="urn:microsoft.com/office/officeart/2005/8/layout/orgChart1"/>
    <dgm:cxn modelId="{508D3A26-19F0-414D-BCEE-D5E2DF39474C}" type="presParOf" srcId="{47EC0526-FA9F-4999-A8B9-D556A5995B87}" destId="{512409F2-133F-4583-A37C-9A43150BEB29}" srcOrd="1" destOrd="0" presId="urn:microsoft.com/office/officeart/2005/8/layout/orgChart1"/>
    <dgm:cxn modelId="{BB4E70C1-2632-4592-BC63-1F7E3A7BE754}" type="presParOf" srcId="{47EC0526-FA9F-4999-A8B9-D556A5995B87}" destId="{B6D9D566-A7C9-4714-A4C1-387CFD4B3D93}" srcOrd="2" destOrd="0" presId="urn:microsoft.com/office/officeart/2005/8/layout/orgChart1"/>
    <dgm:cxn modelId="{0F2F1EA9-7B9B-4765-94C6-BB5B0BF22E5F}" type="presParOf" srcId="{C883102F-4DE3-475A-AFFE-9E9EB243C3A3}" destId="{EDBC1E45-7241-40D9-8F88-2D40175829C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7C8033-7135-4A36-A5C1-16037773366D}"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GB"/>
        </a:p>
      </dgm:t>
    </dgm:pt>
    <dgm:pt modelId="{C6E6E56C-6CFC-4CA9-8246-05ABEA288D7B}">
      <dgm:prSet phldrT="[Text]" custT="1"/>
      <dgm:spPr/>
      <dgm:t>
        <a:bodyPr/>
        <a:lstStyle/>
        <a:p>
          <a:r>
            <a:rPr lang="en-GB" sz="1800" b="1">
              <a:solidFill>
                <a:schemeClr val="bg1"/>
              </a:solidFill>
              <a:effectLst>
                <a:outerShdw blurRad="38100" dist="38100" dir="2700000" algn="tl">
                  <a:srgbClr val="000000">
                    <a:alpha val="43137"/>
                  </a:srgbClr>
                </a:outerShdw>
              </a:effectLst>
              <a:latin typeface="Arial" panose="020B0604020202020204"/>
            </a:rPr>
            <a:t>Finance</a:t>
          </a:r>
          <a:r>
            <a:rPr lang="en-GB" sz="1800" b="1">
              <a:solidFill>
                <a:schemeClr val="bg1"/>
              </a:solidFill>
              <a:effectLst>
                <a:outerShdw blurRad="38100" dist="38100" dir="2700000" algn="tl">
                  <a:srgbClr val="000000">
                    <a:alpha val="43137"/>
                  </a:srgbClr>
                </a:outerShdw>
              </a:effectLst>
            </a:rPr>
            <a:t> </a:t>
          </a:r>
          <a:r>
            <a:rPr lang="en-GB" sz="1800" b="1">
              <a:solidFill>
                <a:schemeClr val="bg1"/>
              </a:solidFill>
              <a:effectLst>
                <a:outerShdw blurRad="38100" dist="38100" dir="2700000" algn="tl">
                  <a:srgbClr val="000000">
                    <a:alpha val="43137"/>
                  </a:srgbClr>
                </a:outerShdw>
              </a:effectLst>
              <a:latin typeface="Arial" panose="020B0604020202020204"/>
            </a:rPr>
            <a:t>Directorate</a:t>
          </a:r>
          <a:endParaRPr lang="en-GB" sz="1800" b="1">
            <a:solidFill>
              <a:schemeClr val="bg1"/>
            </a:solidFill>
            <a:effectLst>
              <a:outerShdw blurRad="38100" dist="38100" dir="2700000" algn="tl">
                <a:srgbClr val="000000">
                  <a:alpha val="43137"/>
                </a:srgbClr>
              </a:outerShdw>
            </a:effectLst>
          </a:endParaRPr>
        </a:p>
      </dgm:t>
    </dgm:pt>
    <dgm:pt modelId="{D2ED1884-8629-4327-9D96-A3BD9A390C1A}" type="parTrans" cxnId="{746BCD2D-7A78-4430-83CE-67EAAC2E0282}">
      <dgm:prSet/>
      <dgm:spPr/>
      <dgm:t>
        <a:bodyPr/>
        <a:lstStyle/>
        <a:p>
          <a:endParaRPr lang="en-GB" sz="1600" b="1">
            <a:solidFill>
              <a:schemeClr val="bg1"/>
            </a:solidFill>
            <a:effectLst>
              <a:outerShdw blurRad="38100" dist="38100" dir="2700000" algn="tl">
                <a:srgbClr val="000000">
                  <a:alpha val="43137"/>
                </a:srgbClr>
              </a:outerShdw>
            </a:effectLst>
          </a:endParaRPr>
        </a:p>
      </dgm:t>
    </dgm:pt>
    <dgm:pt modelId="{F669EE6C-62F6-46F8-A7C1-D010FCC3072E}" type="sibTrans" cxnId="{746BCD2D-7A78-4430-83CE-67EAAC2E0282}">
      <dgm:prSet/>
      <dgm:spPr/>
      <dgm:t>
        <a:bodyPr/>
        <a:lstStyle/>
        <a:p>
          <a:endParaRPr lang="en-GB" sz="1600" b="1">
            <a:solidFill>
              <a:schemeClr val="bg1"/>
            </a:solidFill>
            <a:effectLst>
              <a:outerShdw blurRad="38100" dist="38100" dir="2700000" algn="tl">
                <a:srgbClr val="000000">
                  <a:alpha val="43137"/>
                </a:srgbClr>
              </a:outerShdw>
            </a:effectLst>
          </a:endParaRPr>
        </a:p>
      </dgm:t>
    </dgm:pt>
    <dgm:pt modelId="{F9AB11E5-0A59-43CE-8A07-3B2A8F8E9BC0}">
      <dgm:prSet phldrT="[Text]" custT="1"/>
      <dgm:spPr>
        <a:solidFill>
          <a:srgbClr val="1E3195"/>
        </a:solidFill>
      </dgm:spPr>
      <dgm:t>
        <a:bodyPr/>
        <a:lstStyle/>
        <a:p>
          <a:r>
            <a:rPr lang="en-GB" sz="1800" b="1" dirty="0">
              <a:solidFill>
                <a:schemeClr val="bg1"/>
              </a:solidFill>
              <a:effectLst>
                <a:outerShdw blurRad="38100" dist="38100" dir="2700000" algn="tl">
                  <a:srgbClr val="000000">
                    <a:alpha val="43137"/>
                  </a:srgbClr>
                </a:outerShdw>
              </a:effectLst>
            </a:rPr>
            <a:t>Finance</a:t>
          </a:r>
        </a:p>
      </dgm:t>
    </dgm:pt>
    <dgm:pt modelId="{80D6D841-455C-4C34-99E9-9DF89804181A}" type="parTrans" cxnId="{0D3C2948-26FB-47AC-B764-475B23831D1C}">
      <dgm:prSet/>
      <dgm:spPr/>
      <dgm:t>
        <a:bodyPr/>
        <a:lstStyle/>
        <a:p>
          <a:endParaRPr lang="en-GB" sz="1600" b="1">
            <a:solidFill>
              <a:schemeClr val="bg1"/>
            </a:solidFill>
            <a:effectLst>
              <a:outerShdw blurRad="38100" dist="38100" dir="2700000" algn="tl">
                <a:srgbClr val="000000">
                  <a:alpha val="43137"/>
                </a:srgbClr>
              </a:outerShdw>
            </a:effectLst>
          </a:endParaRPr>
        </a:p>
      </dgm:t>
    </dgm:pt>
    <dgm:pt modelId="{D4FFDC30-EC35-4A9D-9AC7-AF19723BADC2}" type="sibTrans" cxnId="{0D3C2948-26FB-47AC-B764-475B23831D1C}">
      <dgm:prSet/>
      <dgm:spPr/>
      <dgm:t>
        <a:bodyPr/>
        <a:lstStyle/>
        <a:p>
          <a:endParaRPr lang="en-GB" sz="1600" b="1">
            <a:solidFill>
              <a:schemeClr val="bg1"/>
            </a:solidFill>
            <a:effectLst>
              <a:outerShdw blurRad="38100" dist="38100" dir="2700000" algn="tl">
                <a:srgbClr val="000000">
                  <a:alpha val="43137"/>
                </a:srgbClr>
              </a:outerShdw>
            </a:effectLst>
          </a:endParaRPr>
        </a:p>
      </dgm:t>
    </dgm:pt>
    <dgm:pt modelId="{B13C09D0-4A51-4FFE-9EF3-B34EC796A53C}">
      <dgm:prSet phldrT="[Text]" custT="1"/>
      <dgm:spPr>
        <a:solidFill>
          <a:srgbClr val="1E3195"/>
        </a:solidFill>
      </dgm:spPr>
      <dgm:t>
        <a:bodyPr/>
        <a:lstStyle/>
        <a:p>
          <a:r>
            <a:rPr lang="en-GB" sz="1800" b="1" dirty="0">
              <a:solidFill>
                <a:schemeClr val="bg1"/>
              </a:solidFill>
              <a:effectLst>
                <a:outerShdw blurRad="38100" dist="38100" dir="2700000" algn="tl">
                  <a:srgbClr val="000000">
                    <a:alpha val="43137"/>
                  </a:srgbClr>
                </a:outerShdw>
              </a:effectLst>
            </a:rPr>
            <a:t>Contract Management</a:t>
          </a:r>
        </a:p>
      </dgm:t>
    </dgm:pt>
    <dgm:pt modelId="{97C3D4E1-79AC-4EA6-9E62-E32CCD8B12A1}" type="parTrans" cxnId="{B2930280-38DE-481D-9899-597929E1D745}">
      <dgm:prSet/>
      <dgm:spPr/>
      <dgm:t>
        <a:bodyPr/>
        <a:lstStyle/>
        <a:p>
          <a:endParaRPr lang="en-GB" sz="1600" b="1">
            <a:solidFill>
              <a:schemeClr val="bg1"/>
            </a:solidFill>
            <a:effectLst>
              <a:outerShdw blurRad="38100" dist="38100" dir="2700000" algn="tl">
                <a:srgbClr val="000000">
                  <a:alpha val="43137"/>
                </a:srgbClr>
              </a:outerShdw>
            </a:effectLst>
          </a:endParaRPr>
        </a:p>
      </dgm:t>
    </dgm:pt>
    <dgm:pt modelId="{11A86051-709A-443A-8B4B-2F289E1CECE9}" type="sibTrans" cxnId="{B2930280-38DE-481D-9899-597929E1D745}">
      <dgm:prSet/>
      <dgm:spPr/>
      <dgm:t>
        <a:bodyPr/>
        <a:lstStyle/>
        <a:p>
          <a:endParaRPr lang="en-GB" sz="1600" b="1">
            <a:solidFill>
              <a:schemeClr val="bg1"/>
            </a:solidFill>
            <a:effectLst>
              <a:outerShdw blurRad="38100" dist="38100" dir="2700000" algn="tl">
                <a:srgbClr val="000000">
                  <a:alpha val="43137"/>
                </a:srgbClr>
              </a:outerShdw>
            </a:effectLst>
          </a:endParaRPr>
        </a:p>
      </dgm:t>
    </dgm:pt>
    <dgm:pt modelId="{D6A4744A-51CB-432A-B032-EEB8120BEA2E}">
      <dgm:prSet phldrT="[Text]" custT="1"/>
      <dgm:spPr>
        <a:solidFill>
          <a:srgbClr val="1E3195"/>
        </a:solidFill>
      </dgm:spPr>
      <dgm:t>
        <a:bodyPr/>
        <a:lstStyle/>
        <a:p>
          <a:r>
            <a:rPr lang="en-GB" sz="1800" b="1" dirty="0">
              <a:solidFill>
                <a:schemeClr val="bg1"/>
              </a:solidFill>
              <a:effectLst>
                <a:outerShdw blurRad="38100" dist="38100" dir="2700000" algn="tl">
                  <a:srgbClr val="000000">
                    <a:alpha val="43137"/>
                  </a:srgbClr>
                </a:outerShdw>
              </a:effectLst>
            </a:rPr>
            <a:t>Estates</a:t>
          </a:r>
        </a:p>
      </dgm:t>
    </dgm:pt>
    <dgm:pt modelId="{ECAF1802-E594-42A0-9B7F-695ADFDCF786}" type="parTrans" cxnId="{79E758A6-343A-4896-8622-E9F22ACDB671}">
      <dgm:prSet/>
      <dgm:spPr/>
      <dgm:t>
        <a:bodyPr/>
        <a:lstStyle/>
        <a:p>
          <a:endParaRPr lang="en-GB" sz="1600" b="1">
            <a:solidFill>
              <a:schemeClr val="bg1"/>
            </a:solidFill>
            <a:effectLst>
              <a:outerShdw blurRad="38100" dist="38100" dir="2700000" algn="tl">
                <a:srgbClr val="000000">
                  <a:alpha val="43137"/>
                </a:srgbClr>
              </a:outerShdw>
            </a:effectLst>
          </a:endParaRPr>
        </a:p>
      </dgm:t>
    </dgm:pt>
    <dgm:pt modelId="{8D4F970C-A279-4C43-B2B9-2C8F286FD096}" type="sibTrans" cxnId="{79E758A6-343A-4896-8622-E9F22ACDB671}">
      <dgm:prSet/>
      <dgm:spPr/>
      <dgm:t>
        <a:bodyPr/>
        <a:lstStyle/>
        <a:p>
          <a:endParaRPr lang="en-GB" sz="1600" b="1">
            <a:solidFill>
              <a:schemeClr val="bg1"/>
            </a:solidFill>
            <a:effectLst>
              <a:outerShdw blurRad="38100" dist="38100" dir="2700000" algn="tl">
                <a:srgbClr val="000000">
                  <a:alpha val="43137"/>
                </a:srgbClr>
              </a:outerShdw>
            </a:effectLst>
          </a:endParaRPr>
        </a:p>
      </dgm:t>
    </dgm:pt>
    <dgm:pt modelId="{2DAD6AC5-C84C-4329-9508-11879E409755}" type="pres">
      <dgm:prSet presAssocID="{BD7C8033-7135-4A36-A5C1-16037773366D}" presName="hierChild1" presStyleCnt="0">
        <dgm:presLayoutVars>
          <dgm:orgChart val="1"/>
          <dgm:chPref val="1"/>
          <dgm:dir/>
          <dgm:animOne val="branch"/>
          <dgm:animLvl val="lvl"/>
          <dgm:resizeHandles/>
        </dgm:presLayoutVars>
      </dgm:prSet>
      <dgm:spPr/>
    </dgm:pt>
    <dgm:pt modelId="{C883102F-4DE3-475A-AFFE-9E9EB243C3A3}" type="pres">
      <dgm:prSet presAssocID="{C6E6E56C-6CFC-4CA9-8246-05ABEA288D7B}" presName="hierRoot1" presStyleCnt="0">
        <dgm:presLayoutVars>
          <dgm:hierBranch val="init"/>
        </dgm:presLayoutVars>
      </dgm:prSet>
      <dgm:spPr/>
    </dgm:pt>
    <dgm:pt modelId="{1CEEC0D0-A853-4AF9-A2F3-DC9887FE7C27}" type="pres">
      <dgm:prSet presAssocID="{C6E6E56C-6CFC-4CA9-8246-05ABEA288D7B}" presName="rootComposite1" presStyleCnt="0"/>
      <dgm:spPr/>
    </dgm:pt>
    <dgm:pt modelId="{142BD698-569D-4A2D-88CD-A05E98EE195B}" type="pres">
      <dgm:prSet presAssocID="{C6E6E56C-6CFC-4CA9-8246-05ABEA288D7B}" presName="rootText1" presStyleLbl="node0" presStyleIdx="0" presStyleCnt="1" custScaleX="169033">
        <dgm:presLayoutVars>
          <dgm:chPref val="3"/>
        </dgm:presLayoutVars>
      </dgm:prSet>
      <dgm:spPr/>
    </dgm:pt>
    <dgm:pt modelId="{C66FBA64-EF4B-4A85-B7A5-6A3E3A21F336}" type="pres">
      <dgm:prSet presAssocID="{C6E6E56C-6CFC-4CA9-8246-05ABEA288D7B}" presName="rootConnector1" presStyleLbl="node1" presStyleIdx="0" presStyleCnt="0"/>
      <dgm:spPr/>
    </dgm:pt>
    <dgm:pt modelId="{69DA9B4B-4D81-49A4-9343-CC26FE72FA99}" type="pres">
      <dgm:prSet presAssocID="{C6E6E56C-6CFC-4CA9-8246-05ABEA288D7B}" presName="hierChild2" presStyleCnt="0"/>
      <dgm:spPr/>
    </dgm:pt>
    <dgm:pt modelId="{6EBA5F03-74B2-4265-B115-7CA547CC6E08}" type="pres">
      <dgm:prSet presAssocID="{80D6D841-455C-4C34-99E9-9DF89804181A}" presName="Name37" presStyleLbl="parChTrans1D2" presStyleIdx="0" presStyleCnt="3"/>
      <dgm:spPr/>
    </dgm:pt>
    <dgm:pt modelId="{79221F00-E19F-4D7C-B71A-5E18DD765E40}" type="pres">
      <dgm:prSet presAssocID="{F9AB11E5-0A59-43CE-8A07-3B2A8F8E9BC0}" presName="hierRoot2" presStyleCnt="0">
        <dgm:presLayoutVars>
          <dgm:hierBranch val="init"/>
        </dgm:presLayoutVars>
      </dgm:prSet>
      <dgm:spPr/>
    </dgm:pt>
    <dgm:pt modelId="{A6DB5474-AFA3-4B45-BDF8-CDE9784E4CB0}" type="pres">
      <dgm:prSet presAssocID="{F9AB11E5-0A59-43CE-8A07-3B2A8F8E9BC0}" presName="rootComposite" presStyleCnt="0"/>
      <dgm:spPr/>
    </dgm:pt>
    <dgm:pt modelId="{07D3B333-E41E-44B9-8863-98C1E0B7247C}" type="pres">
      <dgm:prSet presAssocID="{F9AB11E5-0A59-43CE-8A07-3B2A8F8E9BC0}" presName="rootText" presStyleLbl="node2" presStyleIdx="0" presStyleCnt="3" custScaleX="169033">
        <dgm:presLayoutVars>
          <dgm:chPref val="3"/>
        </dgm:presLayoutVars>
      </dgm:prSet>
      <dgm:spPr/>
    </dgm:pt>
    <dgm:pt modelId="{3816BF2D-22F2-410E-B787-D731B352BA2B}" type="pres">
      <dgm:prSet presAssocID="{F9AB11E5-0A59-43CE-8A07-3B2A8F8E9BC0}" presName="rootConnector" presStyleLbl="node2" presStyleIdx="0" presStyleCnt="3"/>
      <dgm:spPr/>
    </dgm:pt>
    <dgm:pt modelId="{FB6E1475-19A2-41CF-AA77-E88B200F3E1B}" type="pres">
      <dgm:prSet presAssocID="{F9AB11E5-0A59-43CE-8A07-3B2A8F8E9BC0}" presName="hierChild4" presStyleCnt="0"/>
      <dgm:spPr/>
    </dgm:pt>
    <dgm:pt modelId="{BE1A992B-365C-49F6-B9D2-281AA8589F89}" type="pres">
      <dgm:prSet presAssocID="{F9AB11E5-0A59-43CE-8A07-3B2A8F8E9BC0}" presName="hierChild5" presStyleCnt="0"/>
      <dgm:spPr/>
    </dgm:pt>
    <dgm:pt modelId="{F35567DE-8356-4380-897F-FFF1177F0B96}" type="pres">
      <dgm:prSet presAssocID="{97C3D4E1-79AC-4EA6-9E62-E32CCD8B12A1}" presName="Name37" presStyleLbl="parChTrans1D2" presStyleIdx="1" presStyleCnt="3"/>
      <dgm:spPr/>
    </dgm:pt>
    <dgm:pt modelId="{A1A92C01-6B52-4B4E-97A9-3D23BED10A05}" type="pres">
      <dgm:prSet presAssocID="{B13C09D0-4A51-4FFE-9EF3-B34EC796A53C}" presName="hierRoot2" presStyleCnt="0">
        <dgm:presLayoutVars>
          <dgm:hierBranch val="init"/>
        </dgm:presLayoutVars>
      </dgm:prSet>
      <dgm:spPr/>
    </dgm:pt>
    <dgm:pt modelId="{709572A9-2370-4B45-9DAD-66370EC40083}" type="pres">
      <dgm:prSet presAssocID="{B13C09D0-4A51-4FFE-9EF3-B34EC796A53C}" presName="rootComposite" presStyleCnt="0"/>
      <dgm:spPr/>
    </dgm:pt>
    <dgm:pt modelId="{FF85F37E-DDDC-4424-B6F9-8C2E45EDA2B6}" type="pres">
      <dgm:prSet presAssocID="{B13C09D0-4A51-4FFE-9EF3-B34EC796A53C}" presName="rootText" presStyleLbl="node2" presStyleIdx="1" presStyleCnt="3" custScaleX="169033">
        <dgm:presLayoutVars>
          <dgm:chPref val="3"/>
        </dgm:presLayoutVars>
      </dgm:prSet>
      <dgm:spPr/>
    </dgm:pt>
    <dgm:pt modelId="{ED3822E2-D745-4864-8271-917D04C299CB}" type="pres">
      <dgm:prSet presAssocID="{B13C09D0-4A51-4FFE-9EF3-B34EC796A53C}" presName="rootConnector" presStyleLbl="node2" presStyleIdx="1" presStyleCnt="3"/>
      <dgm:spPr/>
    </dgm:pt>
    <dgm:pt modelId="{28E4327B-71BA-4F0B-92EB-F2549712C515}" type="pres">
      <dgm:prSet presAssocID="{B13C09D0-4A51-4FFE-9EF3-B34EC796A53C}" presName="hierChild4" presStyleCnt="0"/>
      <dgm:spPr/>
    </dgm:pt>
    <dgm:pt modelId="{04F70164-1A8F-47B1-BD55-CF515BCF18A6}" type="pres">
      <dgm:prSet presAssocID="{B13C09D0-4A51-4FFE-9EF3-B34EC796A53C}" presName="hierChild5" presStyleCnt="0"/>
      <dgm:spPr/>
    </dgm:pt>
    <dgm:pt modelId="{5ABBB7CC-7AF0-4EC1-BCBA-5FDBF2802A83}" type="pres">
      <dgm:prSet presAssocID="{ECAF1802-E594-42A0-9B7F-695ADFDCF786}" presName="Name37" presStyleLbl="parChTrans1D2" presStyleIdx="2" presStyleCnt="3"/>
      <dgm:spPr/>
    </dgm:pt>
    <dgm:pt modelId="{54B3F682-51E4-4E10-9394-CF956F17E8C0}" type="pres">
      <dgm:prSet presAssocID="{D6A4744A-51CB-432A-B032-EEB8120BEA2E}" presName="hierRoot2" presStyleCnt="0">
        <dgm:presLayoutVars>
          <dgm:hierBranch val="init"/>
        </dgm:presLayoutVars>
      </dgm:prSet>
      <dgm:spPr/>
    </dgm:pt>
    <dgm:pt modelId="{55AFF016-F93A-4D54-9491-163DD55F8E80}" type="pres">
      <dgm:prSet presAssocID="{D6A4744A-51CB-432A-B032-EEB8120BEA2E}" presName="rootComposite" presStyleCnt="0"/>
      <dgm:spPr/>
    </dgm:pt>
    <dgm:pt modelId="{D0D0483C-094F-4E5B-B7A9-36F1258C795B}" type="pres">
      <dgm:prSet presAssocID="{D6A4744A-51CB-432A-B032-EEB8120BEA2E}" presName="rootText" presStyleLbl="node2" presStyleIdx="2" presStyleCnt="3" custScaleX="169033">
        <dgm:presLayoutVars>
          <dgm:chPref val="3"/>
        </dgm:presLayoutVars>
      </dgm:prSet>
      <dgm:spPr/>
    </dgm:pt>
    <dgm:pt modelId="{A0CF3644-7BB1-4C3F-8B60-74B94980A4A7}" type="pres">
      <dgm:prSet presAssocID="{D6A4744A-51CB-432A-B032-EEB8120BEA2E}" presName="rootConnector" presStyleLbl="node2" presStyleIdx="2" presStyleCnt="3"/>
      <dgm:spPr/>
    </dgm:pt>
    <dgm:pt modelId="{B2987E87-7952-42D4-9839-9EECF031FF5F}" type="pres">
      <dgm:prSet presAssocID="{D6A4744A-51CB-432A-B032-EEB8120BEA2E}" presName="hierChild4" presStyleCnt="0"/>
      <dgm:spPr/>
    </dgm:pt>
    <dgm:pt modelId="{EC153ABE-D37A-4E73-B129-556816B0DFFE}" type="pres">
      <dgm:prSet presAssocID="{D6A4744A-51CB-432A-B032-EEB8120BEA2E}" presName="hierChild5" presStyleCnt="0"/>
      <dgm:spPr/>
    </dgm:pt>
    <dgm:pt modelId="{EDBC1E45-7241-40D9-8F88-2D40175829C2}" type="pres">
      <dgm:prSet presAssocID="{C6E6E56C-6CFC-4CA9-8246-05ABEA288D7B}" presName="hierChild3" presStyleCnt="0"/>
      <dgm:spPr/>
    </dgm:pt>
  </dgm:ptLst>
  <dgm:cxnLst>
    <dgm:cxn modelId="{52505D03-2CF2-4586-8377-E2882A228DB3}" type="presOf" srcId="{C6E6E56C-6CFC-4CA9-8246-05ABEA288D7B}" destId="{142BD698-569D-4A2D-88CD-A05E98EE195B}" srcOrd="0" destOrd="0" presId="urn:microsoft.com/office/officeart/2005/8/layout/orgChart1"/>
    <dgm:cxn modelId="{813BD817-01FD-4125-9BDE-B24F7989C584}" type="presOf" srcId="{D6A4744A-51CB-432A-B032-EEB8120BEA2E}" destId="{A0CF3644-7BB1-4C3F-8B60-74B94980A4A7}" srcOrd="1" destOrd="0" presId="urn:microsoft.com/office/officeart/2005/8/layout/orgChart1"/>
    <dgm:cxn modelId="{746BCD2D-7A78-4430-83CE-67EAAC2E0282}" srcId="{BD7C8033-7135-4A36-A5C1-16037773366D}" destId="{C6E6E56C-6CFC-4CA9-8246-05ABEA288D7B}" srcOrd="0" destOrd="0" parTransId="{D2ED1884-8629-4327-9D96-A3BD9A390C1A}" sibTransId="{F669EE6C-62F6-46F8-A7C1-D010FCC3072E}"/>
    <dgm:cxn modelId="{9B3B652E-702A-4634-BA4B-B1B90126B1BF}" type="presOf" srcId="{D6A4744A-51CB-432A-B032-EEB8120BEA2E}" destId="{D0D0483C-094F-4E5B-B7A9-36F1258C795B}" srcOrd="0" destOrd="0" presId="urn:microsoft.com/office/officeart/2005/8/layout/orgChart1"/>
    <dgm:cxn modelId="{0D3C2948-26FB-47AC-B764-475B23831D1C}" srcId="{C6E6E56C-6CFC-4CA9-8246-05ABEA288D7B}" destId="{F9AB11E5-0A59-43CE-8A07-3B2A8F8E9BC0}" srcOrd="0" destOrd="0" parTransId="{80D6D841-455C-4C34-99E9-9DF89804181A}" sibTransId="{D4FFDC30-EC35-4A9D-9AC7-AF19723BADC2}"/>
    <dgm:cxn modelId="{2FF52B4E-236B-4A43-AB7C-BED68757D311}" type="presOf" srcId="{F9AB11E5-0A59-43CE-8A07-3B2A8F8E9BC0}" destId="{07D3B333-E41E-44B9-8863-98C1E0B7247C}" srcOrd="0" destOrd="0" presId="urn:microsoft.com/office/officeart/2005/8/layout/orgChart1"/>
    <dgm:cxn modelId="{F4D4BB71-5FB8-47E9-A8FF-2C7053CC11C7}" type="presOf" srcId="{BD7C8033-7135-4A36-A5C1-16037773366D}" destId="{2DAD6AC5-C84C-4329-9508-11879E409755}" srcOrd="0" destOrd="0" presId="urn:microsoft.com/office/officeart/2005/8/layout/orgChart1"/>
    <dgm:cxn modelId="{B2930280-38DE-481D-9899-597929E1D745}" srcId="{C6E6E56C-6CFC-4CA9-8246-05ABEA288D7B}" destId="{B13C09D0-4A51-4FFE-9EF3-B34EC796A53C}" srcOrd="1" destOrd="0" parTransId="{97C3D4E1-79AC-4EA6-9E62-E32CCD8B12A1}" sibTransId="{11A86051-709A-443A-8B4B-2F289E1CECE9}"/>
    <dgm:cxn modelId="{42433D8A-E7C7-4A43-B9CB-EBFE24F805E1}" type="presOf" srcId="{97C3D4E1-79AC-4EA6-9E62-E32CCD8B12A1}" destId="{F35567DE-8356-4380-897F-FFF1177F0B96}" srcOrd="0" destOrd="0" presId="urn:microsoft.com/office/officeart/2005/8/layout/orgChart1"/>
    <dgm:cxn modelId="{2ECD308B-253C-450E-B370-60AD7CF885DC}" type="presOf" srcId="{C6E6E56C-6CFC-4CA9-8246-05ABEA288D7B}" destId="{C66FBA64-EF4B-4A85-B7A5-6A3E3A21F336}" srcOrd="1" destOrd="0" presId="urn:microsoft.com/office/officeart/2005/8/layout/orgChart1"/>
    <dgm:cxn modelId="{79E758A6-343A-4896-8622-E9F22ACDB671}" srcId="{C6E6E56C-6CFC-4CA9-8246-05ABEA288D7B}" destId="{D6A4744A-51CB-432A-B032-EEB8120BEA2E}" srcOrd="2" destOrd="0" parTransId="{ECAF1802-E594-42A0-9B7F-695ADFDCF786}" sibTransId="{8D4F970C-A279-4C43-B2B9-2C8F286FD096}"/>
    <dgm:cxn modelId="{320983AD-1064-4F2B-94FA-8A6BB1E2B99D}" type="presOf" srcId="{F9AB11E5-0A59-43CE-8A07-3B2A8F8E9BC0}" destId="{3816BF2D-22F2-410E-B787-D731B352BA2B}" srcOrd="1" destOrd="0" presId="urn:microsoft.com/office/officeart/2005/8/layout/orgChart1"/>
    <dgm:cxn modelId="{42688EB1-934C-4D25-8510-65C984105858}" type="presOf" srcId="{B13C09D0-4A51-4FFE-9EF3-B34EC796A53C}" destId="{ED3822E2-D745-4864-8271-917D04C299CB}" srcOrd="1" destOrd="0" presId="urn:microsoft.com/office/officeart/2005/8/layout/orgChart1"/>
    <dgm:cxn modelId="{B0770CBC-3821-4548-B9CC-D9CABE82A666}" type="presOf" srcId="{ECAF1802-E594-42A0-9B7F-695ADFDCF786}" destId="{5ABBB7CC-7AF0-4EC1-BCBA-5FDBF2802A83}" srcOrd="0" destOrd="0" presId="urn:microsoft.com/office/officeart/2005/8/layout/orgChart1"/>
    <dgm:cxn modelId="{A5D775BC-4ABE-47CF-9953-5CD81C42BE79}" type="presOf" srcId="{80D6D841-455C-4C34-99E9-9DF89804181A}" destId="{6EBA5F03-74B2-4265-B115-7CA547CC6E08}" srcOrd="0" destOrd="0" presId="urn:microsoft.com/office/officeart/2005/8/layout/orgChart1"/>
    <dgm:cxn modelId="{AFAED1C3-A2E4-4864-81C7-869BD10A2BEB}" type="presOf" srcId="{B13C09D0-4A51-4FFE-9EF3-B34EC796A53C}" destId="{FF85F37E-DDDC-4424-B6F9-8C2E45EDA2B6}" srcOrd="0" destOrd="0" presId="urn:microsoft.com/office/officeart/2005/8/layout/orgChart1"/>
    <dgm:cxn modelId="{D41620F2-4043-41CF-B92F-C3D9B7EB91C9}" type="presParOf" srcId="{2DAD6AC5-C84C-4329-9508-11879E409755}" destId="{C883102F-4DE3-475A-AFFE-9E9EB243C3A3}" srcOrd="0" destOrd="0" presId="urn:microsoft.com/office/officeart/2005/8/layout/orgChart1"/>
    <dgm:cxn modelId="{2181277C-2336-493D-9BBC-05BB9E91243D}" type="presParOf" srcId="{C883102F-4DE3-475A-AFFE-9E9EB243C3A3}" destId="{1CEEC0D0-A853-4AF9-A2F3-DC9887FE7C27}" srcOrd="0" destOrd="0" presId="urn:microsoft.com/office/officeart/2005/8/layout/orgChart1"/>
    <dgm:cxn modelId="{C7E9A203-8F4C-4BAB-8636-A2A5B8F434B3}" type="presParOf" srcId="{1CEEC0D0-A853-4AF9-A2F3-DC9887FE7C27}" destId="{142BD698-569D-4A2D-88CD-A05E98EE195B}" srcOrd="0" destOrd="0" presId="urn:microsoft.com/office/officeart/2005/8/layout/orgChart1"/>
    <dgm:cxn modelId="{E3923163-6049-4A41-B5B6-53976CC674D3}" type="presParOf" srcId="{1CEEC0D0-A853-4AF9-A2F3-DC9887FE7C27}" destId="{C66FBA64-EF4B-4A85-B7A5-6A3E3A21F336}" srcOrd="1" destOrd="0" presId="urn:microsoft.com/office/officeart/2005/8/layout/orgChart1"/>
    <dgm:cxn modelId="{FB836595-D7FA-45E2-8CBA-1E71751D23CC}" type="presParOf" srcId="{C883102F-4DE3-475A-AFFE-9E9EB243C3A3}" destId="{69DA9B4B-4D81-49A4-9343-CC26FE72FA99}" srcOrd="1" destOrd="0" presId="urn:microsoft.com/office/officeart/2005/8/layout/orgChart1"/>
    <dgm:cxn modelId="{A1639731-3E61-431D-A93B-4D85EF6B8A37}" type="presParOf" srcId="{69DA9B4B-4D81-49A4-9343-CC26FE72FA99}" destId="{6EBA5F03-74B2-4265-B115-7CA547CC6E08}" srcOrd="0" destOrd="0" presId="urn:microsoft.com/office/officeart/2005/8/layout/orgChart1"/>
    <dgm:cxn modelId="{FA208C94-08B9-48D0-A7F2-C560D7AB1F8E}" type="presParOf" srcId="{69DA9B4B-4D81-49A4-9343-CC26FE72FA99}" destId="{79221F00-E19F-4D7C-B71A-5E18DD765E40}" srcOrd="1" destOrd="0" presId="urn:microsoft.com/office/officeart/2005/8/layout/orgChart1"/>
    <dgm:cxn modelId="{3D188E51-38DB-4DDC-AF59-C9CD22892C17}" type="presParOf" srcId="{79221F00-E19F-4D7C-B71A-5E18DD765E40}" destId="{A6DB5474-AFA3-4B45-BDF8-CDE9784E4CB0}" srcOrd="0" destOrd="0" presId="urn:microsoft.com/office/officeart/2005/8/layout/orgChart1"/>
    <dgm:cxn modelId="{9F5454EA-A5A4-440B-A30B-0E5131AD8738}" type="presParOf" srcId="{A6DB5474-AFA3-4B45-BDF8-CDE9784E4CB0}" destId="{07D3B333-E41E-44B9-8863-98C1E0B7247C}" srcOrd="0" destOrd="0" presId="urn:microsoft.com/office/officeart/2005/8/layout/orgChart1"/>
    <dgm:cxn modelId="{275E0287-1659-4F67-B112-C1664B409685}" type="presParOf" srcId="{A6DB5474-AFA3-4B45-BDF8-CDE9784E4CB0}" destId="{3816BF2D-22F2-410E-B787-D731B352BA2B}" srcOrd="1" destOrd="0" presId="urn:microsoft.com/office/officeart/2005/8/layout/orgChart1"/>
    <dgm:cxn modelId="{CC62D12E-64A0-4905-B374-02AD66EB3060}" type="presParOf" srcId="{79221F00-E19F-4D7C-B71A-5E18DD765E40}" destId="{FB6E1475-19A2-41CF-AA77-E88B200F3E1B}" srcOrd="1" destOrd="0" presId="urn:microsoft.com/office/officeart/2005/8/layout/orgChart1"/>
    <dgm:cxn modelId="{8FC99D8B-B180-46A9-A10E-EF42A5FA315D}" type="presParOf" srcId="{79221F00-E19F-4D7C-B71A-5E18DD765E40}" destId="{BE1A992B-365C-49F6-B9D2-281AA8589F89}" srcOrd="2" destOrd="0" presId="urn:microsoft.com/office/officeart/2005/8/layout/orgChart1"/>
    <dgm:cxn modelId="{63FB72CC-26EC-4BEF-8371-DA8D285371A0}" type="presParOf" srcId="{69DA9B4B-4D81-49A4-9343-CC26FE72FA99}" destId="{F35567DE-8356-4380-897F-FFF1177F0B96}" srcOrd="2" destOrd="0" presId="urn:microsoft.com/office/officeart/2005/8/layout/orgChart1"/>
    <dgm:cxn modelId="{EB739978-EE7A-4EFB-B853-24AE39E6BDA9}" type="presParOf" srcId="{69DA9B4B-4D81-49A4-9343-CC26FE72FA99}" destId="{A1A92C01-6B52-4B4E-97A9-3D23BED10A05}" srcOrd="3" destOrd="0" presId="urn:microsoft.com/office/officeart/2005/8/layout/orgChart1"/>
    <dgm:cxn modelId="{1127143B-F39D-4203-B120-EC7EABB18111}" type="presParOf" srcId="{A1A92C01-6B52-4B4E-97A9-3D23BED10A05}" destId="{709572A9-2370-4B45-9DAD-66370EC40083}" srcOrd="0" destOrd="0" presId="urn:microsoft.com/office/officeart/2005/8/layout/orgChart1"/>
    <dgm:cxn modelId="{D53DBAB4-0A99-4636-B557-CB7A5A9EE6DC}" type="presParOf" srcId="{709572A9-2370-4B45-9DAD-66370EC40083}" destId="{FF85F37E-DDDC-4424-B6F9-8C2E45EDA2B6}" srcOrd="0" destOrd="0" presId="urn:microsoft.com/office/officeart/2005/8/layout/orgChart1"/>
    <dgm:cxn modelId="{9553C366-2463-477B-B340-018578CFE494}" type="presParOf" srcId="{709572A9-2370-4B45-9DAD-66370EC40083}" destId="{ED3822E2-D745-4864-8271-917D04C299CB}" srcOrd="1" destOrd="0" presId="urn:microsoft.com/office/officeart/2005/8/layout/orgChart1"/>
    <dgm:cxn modelId="{5797C166-FDE0-4B3D-96D0-5E77596ADC09}" type="presParOf" srcId="{A1A92C01-6B52-4B4E-97A9-3D23BED10A05}" destId="{28E4327B-71BA-4F0B-92EB-F2549712C515}" srcOrd="1" destOrd="0" presId="urn:microsoft.com/office/officeart/2005/8/layout/orgChart1"/>
    <dgm:cxn modelId="{F9D2B4DC-E15D-4884-8EC6-4CED387A1421}" type="presParOf" srcId="{A1A92C01-6B52-4B4E-97A9-3D23BED10A05}" destId="{04F70164-1A8F-47B1-BD55-CF515BCF18A6}" srcOrd="2" destOrd="0" presId="urn:microsoft.com/office/officeart/2005/8/layout/orgChart1"/>
    <dgm:cxn modelId="{50C82313-98C8-4D8D-ACE8-D0435B6327DF}" type="presParOf" srcId="{69DA9B4B-4D81-49A4-9343-CC26FE72FA99}" destId="{5ABBB7CC-7AF0-4EC1-BCBA-5FDBF2802A83}" srcOrd="4" destOrd="0" presId="urn:microsoft.com/office/officeart/2005/8/layout/orgChart1"/>
    <dgm:cxn modelId="{BD1F3E06-3EC9-4051-9E45-A123751F029D}" type="presParOf" srcId="{69DA9B4B-4D81-49A4-9343-CC26FE72FA99}" destId="{54B3F682-51E4-4E10-9394-CF956F17E8C0}" srcOrd="5" destOrd="0" presId="urn:microsoft.com/office/officeart/2005/8/layout/orgChart1"/>
    <dgm:cxn modelId="{B908C0D1-53B6-4053-9CB0-F726026A3268}" type="presParOf" srcId="{54B3F682-51E4-4E10-9394-CF956F17E8C0}" destId="{55AFF016-F93A-4D54-9491-163DD55F8E80}" srcOrd="0" destOrd="0" presId="urn:microsoft.com/office/officeart/2005/8/layout/orgChart1"/>
    <dgm:cxn modelId="{8853ABEF-1A23-4BC9-B10A-29D89E4A48F3}" type="presParOf" srcId="{55AFF016-F93A-4D54-9491-163DD55F8E80}" destId="{D0D0483C-094F-4E5B-B7A9-36F1258C795B}" srcOrd="0" destOrd="0" presId="urn:microsoft.com/office/officeart/2005/8/layout/orgChart1"/>
    <dgm:cxn modelId="{C828AF4C-F839-4190-864F-0D16902359C3}" type="presParOf" srcId="{55AFF016-F93A-4D54-9491-163DD55F8E80}" destId="{A0CF3644-7BB1-4C3F-8B60-74B94980A4A7}" srcOrd="1" destOrd="0" presId="urn:microsoft.com/office/officeart/2005/8/layout/orgChart1"/>
    <dgm:cxn modelId="{6F88B5AD-48FE-4CAF-867F-54D56F554145}" type="presParOf" srcId="{54B3F682-51E4-4E10-9394-CF956F17E8C0}" destId="{B2987E87-7952-42D4-9839-9EECF031FF5F}" srcOrd="1" destOrd="0" presId="urn:microsoft.com/office/officeart/2005/8/layout/orgChart1"/>
    <dgm:cxn modelId="{06B41674-0A2B-4D5A-8FA0-38734B8D2D29}" type="presParOf" srcId="{54B3F682-51E4-4E10-9394-CF956F17E8C0}" destId="{EC153ABE-D37A-4E73-B129-556816B0DFFE}" srcOrd="2" destOrd="0" presId="urn:microsoft.com/office/officeart/2005/8/layout/orgChart1"/>
    <dgm:cxn modelId="{0F2F1EA9-7B9B-4765-94C6-BB5B0BF22E5F}" type="presParOf" srcId="{C883102F-4DE3-475A-AFFE-9E9EB243C3A3}" destId="{EDBC1E45-7241-40D9-8F88-2D40175829C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7C8033-7135-4A36-A5C1-16037773366D}"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GB"/>
        </a:p>
      </dgm:t>
    </dgm:pt>
    <dgm:pt modelId="{C6E6E56C-6CFC-4CA9-8246-05ABEA288D7B}">
      <dgm:prSet phldrT="[Text]" custT="1"/>
      <dgm:spPr/>
      <dgm:t>
        <a:bodyPr/>
        <a:lstStyle/>
        <a:p>
          <a:pPr rtl="0"/>
          <a:r>
            <a:rPr lang="en-GB" sz="1800" b="1" dirty="0">
              <a:effectLst>
                <a:outerShdw blurRad="38100" dist="38100" dir="2700000" algn="tl">
                  <a:srgbClr val="000000">
                    <a:alpha val="43137"/>
                  </a:srgbClr>
                </a:outerShdw>
              </a:effectLst>
              <a:latin typeface="Arial" panose="020B0604020202020204"/>
            </a:rPr>
            <a:t>Performance</a:t>
          </a:r>
          <a:r>
            <a:rPr lang="en-GB" sz="1800" b="1" dirty="0">
              <a:effectLst>
                <a:outerShdw blurRad="38100" dist="38100" dir="2700000" algn="tl">
                  <a:srgbClr val="000000">
                    <a:alpha val="43137"/>
                  </a:srgbClr>
                </a:outerShdw>
              </a:effectLst>
            </a:rPr>
            <a:t> &amp; Planning</a:t>
          </a:r>
          <a:r>
            <a:rPr lang="en-GB" sz="1800" b="1" dirty="0">
              <a:effectLst>
                <a:outerShdw blurRad="38100" dist="38100" dir="2700000" algn="tl">
                  <a:srgbClr val="000000">
                    <a:alpha val="43137"/>
                  </a:srgbClr>
                </a:outerShdw>
              </a:effectLst>
              <a:latin typeface="Arial" panose="020B0604020202020204"/>
            </a:rPr>
            <a:t> Directorate</a:t>
          </a:r>
          <a:endParaRPr lang="en-GB" sz="1800" b="1" dirty="0">
            <a:effectLst>
              <a:outerShdw blurRad="38100" dist="38100" dir="2700000" algn="tl">
                <a:srgbClr val="000000">
                  <a:alpha val="43137"/>
                </a:srgbClr>
              </a:outerShdw>
            </a:effectLst>
          </a:endParaRPr>
        </a:p>
      </dgm:t>
    </dgm:pt>
    <dgm:pt modelId="{D2ED1884-8629-4327-9D96-A3BD9A390C1A}" type="parTrans" cxnId="{746BCD2D-7A78-4430-83CE-67EAAC2E0282}">
      <dgm:prSet/>
      <dgm:spPr/>
      <dgm:t>
        <a:bodyPr/>
        <a:lstStyle/>
        <a:p>
          <a:endParaRPr lang="en-GB" sz="1800" b="1">
            <a:effectLst>
              <a:outerShdw blurRad="38100" dist="38100" dir="2700000" algn="tl">
                <a:srgbClr val="000000">
                  <a:alpha val="43137"/>
                </a:srgbClr>
              </a:outerShdw>
            </a:effectLst>
          </a:endParaRPr>
        </a:p>
      </dgm:t>
    </dgm:pt>
    <dgm:pt modelId="{F669EE6C-62F6-46F8-A7C1-D010FCC3072E}" type="sibTrans" cxnId="{746BCD2D-7A78-4430-83CE-67EAAC2E0282}">
      <dgm:prSet/>
      <dgm:spPr/>
      <dgm:t>
        <a:bodyPr/>
        <a:lstStyle/>
        <a:p>
          <a:endParaRPr lang="en-GB" sz="1800" b="1">
            <a:effectLst>
              <a:outerShdw blurRad="38100" dist="38100" dir="2700000" algn="tl">
                <a:srgbClr val="000000">
                  <a:alpha val="43137"/>
                </a:srgbClr>
              </a:outerShdw>
            </a:effectLst>
          </a:endParaRPr>
        </a:p>
      </dgm:t>
    </dgm:pt>
    <dgm:pt modelId="{F9AB11E5-0A59-43CE-8A07-3B2A8F8E9BC0}">
      <dgm:prSet phldrT="[Text]" custT="1"/>
      <dgm:spPr>
        <a:solidFill>
          <a:srgbClr val="1E3195"/>
        </a:solidFill>
      </dgm:spPr>
      <dgm:t>
        <a:bodyPr/>
        <a:lstStyle/>
        <a:p>
          <a:r>
            <a:rPr lang="en-GB" sz="1800" b="1" dirty="0">
              <a:effectLst>
                <a:outerShdw blurRad="38100" dist="38100" dir="2700000" algn="tl">
                  <a:srgbClr val="000000">
                    <a:alpha val="43137"/>
                  </a:srgbClr>
                </a:outerShdw>
              </a:effectLst>
            </a:rPr>
            <a:t>Corporate Governance</a:t>
          </a:r>
        </a:p>
      </dgm:t>
    </dgm:pt>
    <dgm:pt modelId="{80D6D841-455C-4C34-99E9-9DF89804181A}" type="parTrans" cxnId="{0D3C2948-26FB-47AC-B764-475B23831D1C}">
      <dgm:prSet/>
      <dgm:spPr/>
      <dgm:t>
        <a:bodyPr/>
        <a:lstStyle/>
        <a:p>
          <a:endParaRPr lang="en-GB" sz="1800" b="1">
            <a:effectLst>
              <a:outerShdw blurRad="38100" dist="38100" dir="2700000" algn="tl">
                <a:srgbClr val="000000">
                  <a:alpha val="43137"/>
                </a:srgbClr>
              </a:outerShdw>
            </a:effectLst>
          </a:endParaRPr>
        </a:p>
      </dgm:t>
    </dgm:pt>
    <dgm:pt modelId="{D4FFDC30-EC35-4A9D-9AC7-AF19723BADC2}" type="sibTrans" cxnId="{0D3C2948-26FB-47AC-B764-475B23831D1C}">
      <dgm:prSet/>
      <dgm:spPr/>
      <dgm:t>
        <a:bodyPr/>
        <a:lstStyle/>
        <a:p>
          <a:endParaRPr lang="en-GB" sz="1800" b="1">
            <a:effectLst>
              <a:outerShdw blurRad="38100" dist="38100" dir="2700000" algn="tl">
                <a:srgbClr val="000000">
                  <a:alpha val="43137"/>
                </a:srgbClr>
              </a:outerShdw>
            </a:effectLst>
          </a:endParaRPr>
        </a:p>
      </dgm:t>
    </dgm:pt>
    <dgm:pt modelId="{B13C09D0-4A51-4FFE-9EF3-B34EC796A53C}">
      <dgm:prSet phldrT="[Text]" custT="1"/>
      <dgm:spPr>
        <a:solidFill>
          <a:srgbClr val="1E3195"/>
        </a:solidFill>
      </dgm:spPr>
      <dgm:t>
        <a:bodyPr/>
        <a:lstStyle/>
        <a:p>
          <a:r>
            <a:rPr lang="en-GB" sz="1800" b="1" dirty="0">
              <a:effectLst>
                <a:outerShdw blurRad="38100" dist="38100" dir="2700000" algn="tl">
                  <a:srgbClr val="000000">
                    <a:alpha val="43137"/>
                  </a:srgbClr>
                </a:outerShdw>
              </a:effectLst>
            </a:rPr>
            <a:t>Emergency Planning &amp; Preparedness</a:t>
          </a:r>
        </a:p>
      </dgm:t>
    </dgm:pt>
    <dgm:pt modelId="{97C3D4E1-79AC-4EA6-9E62-E32CCD8B12A1}" type="parTrans" cxnId="{B2930280-38DE-481D-9899-597929E1D745}">
      <dgm:prSet/>
      <dgm:spPr/>
      <dgm:t>
        <a:bodyPr/>
        <a:lstStyle/>
        <a:p>
          <a:endParaRPr lang="en-GB" sz="1800" b="1">
            <a:effectLst>
              <a:outerShdw blurRad="38100" dist="38100" dir="2700000" algn="tl">
                <a:srgbClr val="000000">
                  <a:alpha val="43137"/>
                </a:srgbClr>
              </a:outerShdw>
            </a:effectLst>
          </a:endParaRPr>
        </a:p>
      </dgm:t>
    </dgm:pt>
    <dgm:pt modelId="{11A86051-709A-443A-8B4B-2F289E1CECE9}" type="sibTrans" cxnId="{B2930280-38DE-481D-9899-597929E1D745}">
      <dgm:prSet/>
      <dgm:spPr/>
      <dgm:t>
        <a:bodyPr/>
        <a:lstStyle/>
        <a:p>
          <a:endParaRPr lang="en-GB" sz="1800" b="1">
            <a:effectLst>
              <a:outerShdw blurRad="38100" dist="38100" dir="2700000" algn="tl">
                <a:srgbClr val="000000">
                  <a:alpha val="43137"/>
                </a:srgbClr>
              </a:outerShdw>
            </a:effectLst>
          </a:endParaRPr>
        </a:p>
      </dgm:t>
    </dgm:pt>
    <dgm:pt modelId="{D6A4744A-51CB-432A-B032-EEB8120BEA2E}">
      <dgm:prSet phldrT="[Text]" custT="1"/>
      <dgm:spPr>
        <a:solidFill>
          <a:srgbClr val="1E3195"/>
        </a:solidFill>
      </dgm:spPr>
      <dgm:t>
        <a:bodyPr/>
        <a:lstStyle/>
        <a:p>
          <a:r>
            <a:rPr lang="en-GB" sz="1800" b="1" dirty="0">
              <a:effectLst>
                <a:outerShdw blurRad="38100" dist="38100" dir="2700000" algn="tl">
                  <a:srgbClr val="000000">
                    <a:alpha val="43137"/>
                  </a:srgbClr>
                </a:outerShdw>
              </a:effectLst>
            </a:rPr>
            <a:t>Performance Management</a:t>
          </a:r>
        </a:p>
      </dgm:t>
    </dgm:pt>
    <dgm:pt modelId="{ECAF1802-E594-42A0-9B7F-695ADFDCF786}" type="parTrans" cxnId="{79E758A6-343A-4896-8622-E9F22ACDB671}">
      <dgm:prSet/>
      <dgm:spPr/>
      <dgm:t>
        <a:bodyPr/>
        <a:lstStyle/>
        <a:p>
          <a:endParaRPr lang="en-GB" sz="1800" b="1">
            <a:effectLst>
              <a:outerShdw blurRad="38100" dist="38100" dir="2700000" algn="tl">
                <a:srgbClr val="000000">
                  <a:alpha val="43137"/>
                </a:srgbClr>
              </a:outerShdw>
            </a:effectLst>
          </a:endParaRPr>
        </a:p>
      </dgm:t>
    </dgm:pt>
    <dgm:pt modelId="{8D4F970C-A279-4C43-B2B9-2C8F286FD096}" type="sibTrans" cxnId="{79E758A6-343A-4896-8622-E9F22ACDB671}">
      <dgm:prSet/>
      <dgm:spPr/>
      <dgm:t>
        <a:bodyPr/>
        <a:lstStyle/>
        <a:p>
          <a:endParaRPr lang="en-GB" sz="1800" b="1">
            <a:effectLst>
              <a:outerShdw blurRad="38100" dist="38100" dir="2700000" algn="tl">
                <a:srgbClr val="000000">
                  <a:alpha val="43137"/>
                </a:srgbClr>
              </a:outerShdw>
            </a:effectLst>
          </a:endParaRPr>
        </a:p>
      </dgm:t>
    </dgm:pt>
    <dgm:pt modelId="{2DAD6AC5-C84C-4329-9508-11879E409755}" type="pres">
      <dgm:prSet presAssocID="{BD7C8033-7135-4A36-A5C1-16037773366D}" presName="hierChild1" presStyleCnt="0">
        <dgm:presLayoutVars>
          <dgm:orgChart val="1"/>
          <dgm:chPref val="1"/>
          <dgm:dir/>
          <dgm:animOne val="branch"/>
          <dgm:animLvl val="lvl"/>
          <dgm:resizeHandles/>
        </dgm:presLayoutVars>
      </dgm:prSet>
      <dgm:spPr/>
    </dgm:pt>
    <dgm:pt modelId="{C883102F-4DE3-475A-AFFE-9E9EB243C3A3}" type="pres">
      <dgm:prSet presAssocID="{C6E6E56C-6CFC-4CA9-8246-05ABEA288D7B}" presName="hierRoot1" presStyleCnt="0">
        <dgm:presLayoutVars>
          <dgm:hierBranch val="init"/>
        </dgm:presLayoutVars>
      </dgm:prSet>
      <dgm:spPr/>
    </dgm:pt>
    <dgm:pt modelId="{1CEEC0D0-A853-4AF9-A2F3-DC9887FE7C27}" type="pres">
      <dgm:prSet presAssocID="{C6E6E56C-6CFC-4CA9-8246-05ABEA288D7B}" presName="rootComposite1" presStyleCnt="0"/>
      <dgm:spPr/>
    </dgm:pt>
    <dgm:pt modelId="{142BD698-569D-4A2D-88CD-A05E98EE195B}" type="pres">
      <dgm:prSet presAssocID="{C6E6E56C-6CFC-4CA9-8246-05ABEA288D7B}" presName="rootText1" presStyleLbl="node0" presStyleIdx="0" presStyleCnt="1" custScaleX="140738">
        <dgm:presLayoutVars>
          <dgm:chPref val="3"/>
        </dgm:presLayoutVars>
      </dgm:prSet>
      <dgm:spPr/>
    </dgm:pt>
    <dgm:pt modelId="{C66FBA64-EF4B-4A85-B7A5-6A3E3A21F336}" type="pres">
      <dgm:prSet presAssocID="{C6E6E56C-6CFC-4CA9-8246-05ABEA288D7B}" presName="rootConnector1" presStyleLbl="node1" presStyleIdx="0" presStyleCnt="0"/>
      <dgm:spPr/>
    </dgm:pt>
    <dgm:pt modelId="{69DA9B4B-4D81-49A4-9343-CC26FE72FA99}" type="pres">
      <dgm:prSet presAssocID="{C6E6E56C-6CFC-4CA9-8246-05ABEA288D7B}" presName="hierChild2" presStyleCnt="0"/>
      <dgm:spPr/>
    </dgm:pt>
    <dgm:pt modelId="{6EBA5F03-74B2-4265-B115-7CA547CC6E08}" type="pres">
      <dgm:prSet presAssocID="{80D6D841-455C-4C34-99E9-9DF89804181A}" presName="Name37" presStyleLbl="parChTrans1D2" presStyleIdx="0" presStyleCnt="3"/>
      <dgm:spPr/>
    </dgm:pt>
    <dgm:pt modelId="{79221F00-E19F-4D7C-B71A-5E18DD765E40}" type="pres">
      <dgm:prSet presAssocID="{F9AB11E5-0A59-43CE-8A07-3B2A8F8E9BC0}" presName="hierRoot2" presStyleCnt="0">
        <dgm:presLayoutVars>
          <dgm:hierBranch val="init"/>
        </dgm:presLayoutVars>
      </dgm:prSet>
      <dgm:spPr/>
    </dgm:pt>
    <dgm:pt modelId="{A6DB5474-AFA3-4B45-BDF8-CDE9784E4CB0}" type="pres">
      <dgm:prSet presAssocID="{F9AB11E5-0A59-43CE-8A07-3B2A8F8E9BC0}" presName="rootComposite" presStyleCnt="0"/>
      <dgm:spPr/>
    </dgm:pt>
    <dgm:pt modelId="{07D3B333-E41E-44B9-8863-98C1E0B7247C}" type="pres">
      <dgm:prSet presAssocID="{F9AB11E5-0A59-43CE-8A07-3B2A8F8E9BC0}" presName="rootText" presStyleLbl="node2" presStyleIdx="0" presStyleCnt="3" custScaleX="141072" custScaleY="57639">
        <dgm:presLayoutVars>
          <dgm:chPref val="3"/>
        </dgm:presLayoutVars>
      </dgm:prSet>
      <dgm:spPr/>
    </dgm:pt>
    <dgm:pt modelId="{3816BF2D-22F2-410E-B787-D731B352BA2B}" type="pres">
      <dgm:prSet presAssocID="{F9AB11E5-0A59-43CE-8A07-3B2A8F8E9BC0}" presName="rootConnector" presStyleLbl="node2" presStyleIdx="0" presStyleCnt="3"/>
      <dgm:spPr/>
    </dgm:pt>
    <dgm:pt modelId="{FB6E1475-19A2-41CF-AA77-E88B200F3E1B}" type="pres">
      <dgm:prSet presAssocID="{F9AB11E5-0A59-43CE-8A07-3B2A8F8E9BC0}" presName="hierChild4" presStyleCnt="0"/>
      <dgm:spPr/>
    </dgm:pt>
    <dgm:pt modelId="{BE1A992B-365C-49F6-B9D2-281AA8589F89}" type="pres">
      <dgm:prSet presAssocID="{F9AB11E5-0A59-43CE-8A07-3B2A8F8E9BC0}" presName="hierChild5" presStyleCnt="0"/>
      <dgm:spPr/>
    </dgm:pt>
    <dgm:pt modelId="{F35567DE-8356-4380-897F-FFF1177F0B96}" type="pres">
      <dgm:prSet presAssocID="{97C3D4E1-79AC-4EA6-9E62-E32CCD8B12A1}" presName="Name37" presStyleLbl="parChTrans1D2" presStyleIdx="1" presStyleCnt="3"/>
      <dgm:spPr/>
    </dgm:pt>
    <dgm:pt modelId="{A1A92C01-6B52-4B4E-97A9-3D23BED10A05}" type="pres">
      <dgm:prSet presAssocID="{B13C09D0-4A51-4FFE-9EF3-B34EC796A53C}" presName="hierRoot2" presStyleCnt="0">
        <dgm:presLayoutVars>
          <dgm:hierBranch val="init"/>
        </dgm:presLayoutVars>
      </dgm:prSet>
      <dgm:spPr/>
    </dgm:pt>
    <dgm:pt modelId="{709572A9-2370-4B45-9DAD-66370EC40083}" type="pres">
      <dgm:prSet presAssocID="{B13C09D0-4A51-4FFE-9EF3-B34EC796A53C}" presName="rootComposite" presStyleCnt="0"/>
      <dgm:spPr/>
    </dgm:pt>
    <dgm:pt modelId="{FF85F37E-DDDC-4424-B6F9-8C2E45EDA2B6}" type="pres">
      <dgm:prSet presAssocID="{B13C09D0-4A51-4FFE-9EF3-B34EC796A53C}" presName="rootText" presStyleLbl="node2" presStyleIdx="1" presStyleCnt="3" custScaleX="141072" custScaleY="57566">
        <dgm:presLayoutVars>
          <dgm:chPref val="3"/>
        </dgm:presLayoutVars>
      </dgm:prSet>
      <dgm:spPr/>
    </dgm:pt>
    <dgm:pt modelId="{ED3822E2-D745-4864-8271-917D04C299CB}" type="pres">
      <dgm:prSet presAssocID="{B13C09D0-4A51-4FFE-9EF3-B34EC796A53C}" presName="rootConnector" presStyleLbl="node2" presStyleIdx="1" presStyleCnt="3"/>
      <dgm:spPr/>
    </dgm:pt>
    <dgm:pt modelId="{28E4327B-71BA-4F0B-92EB-F2549712C515}" type="pres">
      <dgm:prSet presAssocID="{B13C09D0-4A51-4FFE-9EF3-B34EC796A53C}" presName="hierChild4" presStyleCnt="0"/>
      <dgm:spPr/>
    </dgm:pt>
    <dgm:pt modelId="{04F70164-1A8F-47B1-BD55-CF515BCF18A6}" type="pres">
      <dgm:prSet presAssocID="{B13C09D0-4A51-4FFE-9EF3-B34EC796A53C}" presName="hierChild5" presStyleCnt="0"/>
      <dgm:spPr/>
    </dgm:pt>
    <dgm:pt modelId="{5ABBB7CC-7AF0-4EC1-BCBA-5FDBF2802A83}" type="pres">
      <dgm:prSet presAssocID="{ECAF1802-E594-42A0-9B7F-695ADFDCF786}" presName="Name37" presStyleLbl="parChTrans1D2" presStyleIdx="2" presStyleCnt="3"/>
      <dgm:spPr/>
    </dgm:pt>
    <dgm:pt modelId="{54B3F682-51E4-4E10-9394-CF956F17E8C0}" type="pres">
      <dgm:prSet presAssocID="{D6A4744A-51CB-432A-B032-EEB8120BEA2E}" presName="hierRoot2" presStyleCnt="0">
        <dgm:presLayoutVars>
          <dgm:hierBranch val="init"/>
        </dgm:presLayoutVars>
      </dgm:prSet>
      <dgm:spPr/>
    </dgm:pt>
    <dgm:pt modelId="{55AFF016-F93A-4D54-9491-163DD55F8E80}" type="pres">
      <dgm:prSet presAssocID="{D6A4744A-51CB-432A-B032-EEB8120BEA2E}" presName="rootComposite" presStyleCnt="0"/>
      <dgm:spPr/>
    </dgm:pt>
    <dgm:pt modelId="{D0D0483C-094F-4E5B-B7A9-36F1258C795B}" type="pres">
      <dgm:prSet presAssocID="{D6A4744A-51CB-432A-B032-EEB8120BEA2E}" presName="rootText" presStyleLbl="node2" presStyleIdx="2" presStyleCnt="3" custScaleX="141072" custScaleY="57566">
        <dgm:presLayoutVars>
          <dgm:chPref val="3"/>
        </dgm:presLayoutVars>
      </dgm:prSet>
      <dgm:spPr/>
    </dgm:pt>
    <dgm:pt modelId="{A0CF3644-7BB1-4C3F-8B60-74B94980A4A7}" type="pres">
      <dgm:prSet presAssocID="{D6A4744A-51CB-432A-B032-EEB8120BEA2E}" presName="rootConnector" presStyleLbl="node2" presStyleIdx="2" presStyleCnt="3"/>
      <dgm:spPr/>
    </dgm:pt>
    <dgm:pt modelId="{B2987E87-7952-42D4-9839-9EECF031FF5F}" type="pres">
      <dgm:prSet presAssocID="{D6A4744A-51CB-432A-B032-EEB8120BEA2E}" presName="hierChild4" presStyleCnt="0"/>
      <dgm:spPr/>
    </dgm:pt>
    <dgm:pt modelId="{EC153ABE-D37A-4E73-B129-556816B0DFFE}" type="pres">
      <dgm:prSet presAssocID="{D6A4744A-51CB-432A-B032-EEB8120BEA2E}" presName="hierChild5" presStyleCnt="0"/>
      <dgm:spPr/>
    </dgm:pt>
    <dgm:pt modelId="{EDBC1E45-7241-40D9-8F88-2D40175829C2}" type="pres">
      <dgm:prSet presAssocID="{C6E6E56C-6CFC-4CA9-8246-05ABEA288D7B}" presName="hierChild3" presStyleCnt="0"/>
      <dgm:spPr/>
    </dgm:pt>
  </dgm:ptLst>
  <dgm:cxnLst>
    <dgm:cxn modelId="{52505D03-2CF2-4586-8377-E2882A228DB3}" type="presOf" srcId="{C6E6E56C-6CFC-4CA9-8246-05ABEA288D7B}" destId="{142BD698-569D-4A2D-88CD-A05E98EE195B}" srcOrd="0" destOrd="0" presId="urn:microsoft.com/office/officeart/2005/8/layout/orgChart1"/>
    <dgm:cxn modelId="{813BD817-01FD-4125-9BDE-B24F7989C584}" type="presOf" srcId="{D6A4744A-51CB-432A-B032-EEB8120BEA2E}" destId="{A0CF3644-7BB1-4C3F-8B60-74B94980A4A7}" srcOrd="1" destOrd="0" presId="urn:microsoft.com/office/officeart/2005/8/layout/orgChart1"/>
    <dgm:cxn modelId="{746BCD2D-7A78-4430-83CE-67EAAC2E0282}" srcId="{BD7C8033-7135-4A36-A5C1-16037773366D}" destId="{C6E6E56C-6CFC-4CA9-8246-05ABEA288D7B}" srcOrd="0" destOrd="0" parTransId="{D2ED1884-8629-4327-9D96-A3BD9A390C1A}" sibTransId="{F669EE6C-62F6-46F8-A7C1-D010FCC3072E}"/>
    <dgm:cxn modelId="{9B3B652E-702A-4634-BA4B-B1B90126B1BF}" type="presOf" srcId="{D6A4744A-51CB-432A-B032-EEB8120BEA2E}" destId="{D0D0483C-094F-4E5B-B7A9-36F1258C795B}" srcOrd="0" destOrd="0" presId="urn:microsoft.com/office/officeart/2005/8/layout/orgChart1"/>
    <dgm:cxn modelId="{0D3C2948-26FB-47AC-B764-475B23831D1C}" srcId="{C6E6E56C-6CFC-4CA9-8246-05ABEA288D7B}" destId="{F9AB11E5-0A59-43CE-8A07-3B2A8F8E9BC0}" srcOrd="0" destOrd="0" parTransId="{80D6D841-455C-4C34-99E9-9DF89804181A}" sibTransId="{D4FFDC30-EC35-4A9D-9AC7-AF19723BADC2}"/>
    <dgm:cxn modelId="{2FF52B4E-236B-4A43-AB7C-BED68757D311}" type="presOf" srcId="{F9AB11E5-0A59-43CE-8A07-3B2A8F8E9BC0}" destId="{07D3B333-E41E-44B9-8863-98C1E0B7247C}" srcOrd="0" destOrd="0" presId="urn:microsoft.com/office/officeart/2005/8/layout/orgChart1"/>
    <dgm:cxn modelId="{F4D4BB71-5FB8-47E9-A8FF-2C7053CC11C7}" type="presOf" srcId="{BD7C8033-7135-4A36-A5C1-16037773366D}" destId="{2DAD6AC5-C84C-4329-9508-11879E409755}" srcOrd="0" destOrd="0" presId="urn:microsoft.com/office/officeart/2005/8/layout/orgChart1"/>
    <dgm:cxn modelId="{B2930280-38DE-481D-9899-597929E1D745}" srcId="{C6E6E56C-6CFC-4CA9-8246-05ABEA288D7B}" destId="{B13C09D0-4A51-4FFE-9EF3-B34EC796A53C}" srcOrd="1" destOrd="0" parTransId="{97C3D4E1-79AC-4EA6-9E62-E32CCD8B12A1}" sibTransId="{11A86051-709A-443A-8B4B-2F289E1CECE9}"/>
    <dgm:cxn modelId="{42433D8A-E7C7-4A43-B9CB-EBFE24F805E1}" type="presOf" srcId="{97C3D4E1-79AC-4EA6-9E62-E32CCD8B12A1}" destId="{F35567DE-8356-4380-897F-FFF1177F0B96}" srcOrd="0" destOrd="0" presId="urn:microsoft.com/office/officeart/2005/8/layout/orgChart1"/>
    <dgm:cxn modelId="{2ECD308B-253C-450E-B370-60AD7CF885DC}" type="presOf" srcId="{C6E6E56C-6CFC-4CA9-8246-05ABEA288D7B}" destId="{C66FBA64-EF4B-4A85-B7A5-6A3E3A21F336}" srcOrd="1" destOrd="0" presId="urn:microsoft.com/office/officeart/2005/8/layout/orgChart1"/>
    <dgm:cxn modelId="{79E758A6-343A-4896-8622-E9F22ACDB671}" srcId="{C6E6E56C-6CFC-4CA9-8246-05ABEA288D7B}" destId="{D6A4744A-51CB-432A-B032-EEB8120BEA2E}" srcOrd="2" destOrd="0" parTransId="{ECAF1802-E594-42A0-9B7F-695ADFDCF786}" sibTransId="{8D4F970C-A279-4C43-B2B9-2C8F286FD096}"/>
    <dgm:cxn modelId="{320983AD-1064-4F2B-94FA-8A6BB1E2B99D}" type="presOf" srcId="{F9AB11E5-0A59-43CE-8A07-3B2A8F8E9BC0}" destId="{3816BF2D-22F2-410E-B787-D731B352BA2B}" srcOrd="1" destOrd="0" presId="urn:microsoft.com/office/officeart/2005/8/layout/orgChart1"/>
    <dgm:cxn modelId="{42688EB1-934C-4D25-8510-65C984105858}" type="presOf" srcId="{B13C09D0-4A51-4FFE-9EF3-B34EC796A53C}" destId="{ED3822E2-D745-4864-8271-917D04C299CB}" srcOrd="1" destOrd="0" presId="urn:microsoft.com/office/officeart/2005/8/layout/orgChart1"/>
    <dgm:cxn modelId="{B0770CBC-3821-4548-B9CC-D9CABE82A666}" type="presOf" srcId="{ECAF1802-E594-42A0-9B7F-695ADFDCF786}" destId="{5ABBB7CC-7AF0-4EC1-BCBA-5FDBF2802A83}" srcOrd="0" destOrd="0" presId="urn:microsoft.com/office/officeart/2005/8/layout/orgChart1"/>
    <dgm:cxn modelId="{A5D775BC-4ABE-47CF-9953-5CD81C42BE79}" type="presOf" srcId="{80D6D841-455C-4C34-99E9-9DF89804181A}" destId="{6EBA5F03-74B2-4265-B115-7CA547CC6E08}" srcOrd="0" destOrd="0" presId="urn:microsoft.com/office/officeart/2005/8/layout/orgChart1"/>
    <dgm:cxn modelId="{AFAED1C3-A2E4-4864-81C7-869BD10A2BEB}" type="presOf" srcId="{B13C09D0-4A51-4FFE-9EF3-B34EC796A53C}" destId="{FF85F37E-DDDC-4424-B6F9-8C2E45EDA2B6}" srcOrd="0" destOrd="0" presId="urn:microsoft.com/office/officeart/2005/8/layout/orgChart1"/>
    <dgm:cxn modelId="{D41620F2-4043-41CF-B92F-C3D9B7EB91C9}" type="presParOf" srcId="{2DAD6AC5-C84C-4329-9508-11879E409755}" destId="{C883102F-4DE3-475A-AFFE-9E9EB243C3A3}" srcOrd="0" destOrd="0" presId="urn:microsoft.com/office/officeart/2005/8/layout/orgChart1"/>
    <dgm:cxn modelId="{2181277C-2336-493D-9BBC-05BB9E91243D}" type="presParOf" srcId="{C883102F-4DE3-475A-AFFE-9E9EB243C3A3}" destId="{1CEEC0D0-A853-4AF9-A2F3-DC9887FE7C27}" srcOrd="0" destOrd="0" presId="urn:microsoft.com/office/officeart/2005/8/layout/orgChart1"/>
    <dgm:cxn modelId="{C7E9A203-8F4C-4BAB-8636-A2A5B8F434B3}" type="presParOf" srcId="{1CEEC0D0-A853-4AF9-A2F3-DC9887FE7C27}" destId="{142BD698-569D-4A2D-88CD-A05E98EE195B}" srcOrd="0" destOrd="0" presId="urn:microsoft.com/office/officeart/2005/8/layout/orgChart1"/>
    <dgm:cxn modelId="{E3923163-6049-4A41-B5B6-53976CC674D3}" type="presParOf" srcId="{1CEEC0D0-A853-4AF9-A2F3-DC9887FE7C27}" destId="{C66FBA64-EF4B-4A85-B7A5-6A3E3A21F336}" srcOrd="1" destOrd="0" presId="urn:microsoft.com/office/officeart/2005/8/layout/orgChart1"/>
    <dgm:cxn modelId="{FB836595-D7FA-45E2-8CBA-1E71751D23CC}" type="presParOf" srcId="{C883102F-4DE3-475A-AFFE-9E9EB243C3A3}" destId="{69DA9B4B-4D81-49A4-9343-CC26FE72FA99}" srcOrd="1" destOrd="0" presId="urn:microsoft.com/office/officeart/2005/8/layout/orgChart1"/>
    <dgm:cxn modelId="{A1639731-3E61-431D-A93B-4D85EF6B8A37}" type="presParOf" srcId="{69DA9B4B-4D81-49A4-9343-CC26FE72FA99}" destId="{6EBA5F03-74B2-4265-B115-7CA547CC6E08}" srcOrd="0" destOrd="0" presId="urn:microsoft.com/office/officeart/2005/8/layout/orgChart1"/>
    <dgm:cxn modelId="{FA208C94-08B9-48D0-A7F2-C560D7AB1F8E}" type="presParOf" srcId="{69DA9B4B-4D81-49A4-9343-CC26FE72FA99}" destId="{79221F00-E19F-4D7C-B71A-5E18DD765E40}" srcOrd="1" destOrd="0" presId="urn:microsoft.com/office/officeart/2005/8/layout/orgChart1"/>
    <dgm:cxn modelId="{3D188E51-38DB-4DDC-AF59-C9CD22892C17}" type="presParOf" srcId="{79221F00-E19F-4D7C-B71A-5E18DD765E40}" destId="{A6DB5474-AFA3-4B45-BDF8-CDE9784E4CB0}" srcOrd="0" destOrd="0" presId="urn:microsoft.com/office/officeart/2005/8/layout/orgChart1"/>
    <dgm:cxn modelId="{9F5454EA-A5A4-440B-A30B-0E5131AD8738}" type="presParOf" srcId="{A6DB5474-AFA3-4B45-BDF8-CDE9784E4CB0}" destId="{07D3B333-E41E-44B9-8863-98C1E0B7247C}" srcOrd="0" destOrd="0" presId="urn:microsoft.com/office/officeart/2005/8/layout/orgChart1"/>
    <dgm:cxn modelId="{275E0287-1659-4F67-B112-C1664B409685}" type="presParOf" srcId="{A6DB5474-AFA3-4B45-BDF8-CDE9784E4CB0}" destId="{3816BF2D-22F2-410E-B787-D731B352BA2B}" srcOrd="1" destOrd="0" presId="urn:microsoft.com/office/officeart/2005/8/layout/orgChart1"/>
    <dgm:cxn modelId="{CC62D12E-64A0-4905-B374-02AD66EB3060}" type="presParOf" srcId="{79221F00-E19F-4D7C-B71A-5E18DD765E40}" destId="{FB6E1475-19A2-41CF-AA77-E88B200F3E1B}" srcOrd="1" destOrd="0" presId="urn:microsoft.com/office/officeart/2005/8/layout/orgChart1"/>
    <dgm:cxn modelId="{8FC99D8B-B180-46A9-A10E-EF42A5FA315D}" type="presParOf" srcId="{79221F00-E19F-4D7C-B71A-5E18DD765E40}" destId="{BE1A992B-365C-49F6-B9D2-281AA8589F89}" srcOrd="2" destOrd="0" presId="urn:microsoft.com/office/officeart/2005/8/layout/orgChart1"/>
    <dgm:cxn modelId="{63FB72CC-26EC-4BEF-8371-DA8D285371A0}" type="presParOf" srcId="{69DA9B4B-4D81-49A4-9343-CC26FE72FA99}" destId="{F35567DE-8356-4380-897F-FFF1177F0B96}" srcOrd="2" destOrd="0" presId="urn:microsoft.com/office/officeart/2005/8/layout/orgChart1"/>
    <dgm:cxn modelId="{EB739978-EE7A-4EFB-B853-24AE39E6BDA9}" type="presParOf" srcId="{69DA9B4B-4D81-49A4-9343-CC26FE72FA99}" destId="{A1A92C01-6B52-4B4E-97A9-3D23BED10A05}" srcOrd="3" destOrd="0" presId="urn:microsoft.com/office/officeart/2005/8/layout/orgChart1"/>
    <dgm:cxn modelId="{1127143B-F39D-4203-B120-EC7EABB18111}" type="presParOf" srcId="{A1A92C01-6B52-4B4E-97A9-3D23BED10A05}" destId="{709572A9-2370-4B45-9DAD-66370EC40083}" srcOrd="0" destOrd="0" presId="urn:microsoft.com/office/officeart/2005/8/layout/orgChart1"/>
    <dgm:cxn modelId="{D53DBAB4-0A99-4636-B557-CB7A5A9EE6DC}" type="presParOf" srcId="{709572A9-2370-4B45-9DAD-66370EC40083}" destId="{FF85F37E-DDDC-4424-B6F9-8C2E45EDA2B6}" srcOrd="0" destOrd="0" presId="urn:microsoft.com/office/officeart/2005/8/layout/orgChart1"/>
    <dgm:cxn modelId="{9553C366-2463-477B-B340-018578CFE494}" type="presParOf" srcId="{709572A9-2370-4B45-9DAD-66370EC40083}" destId="{ED3822E2-D745-4864-8271-917D04C299CB}" srcOrd="1" destOrd="0" presId="urn:microsoft.com/office/officeart/2005/8/layout/orgChart1"/>
    <dgm:cxn modelId="{5797C166-FDE0-4B3D-96D0-5E77596ADC09}" type="presParOf" srcId="{A1A92C01-6B52-4B4E-97A9-3D23BED10A05}" destId="{28E4327B-71BA-4F0B-92EB-F2549712C515}" srcOrd="1" destOrd="0" presId="urn:microsoft.com/office/officeart/2005/8/layout/orgChart1"/>
    <dgm:cxn modelId="{F9D2B4DC-E15D-4884-8EC6-4CED387A1421}" type="presParOf" srcId="{A1A92C01-6B52-4B4E-97A9-3D23BED10A05}" destId="{04F70164-1A8F-47B1-BD55-CF515BCF18A6}" srcOrd="2" destOrd="0" presId="urn:microsoft.com/office/officeart/2005/8/layout/orgChart1"/>
    <dgm:cxn modelId="{50C82313-98C8-4D8D-ACE8-D0435B6327DF}" type="presParOf" srcId="{69DA9B4B-4D81-49A4-9343-CC26FE72FA99}" destId="{5ABBB7CC-7AF0-4EC1-BCBA-5FDBF2802A83}" srcOrd="4" destOrd="0" presId="urn:microsoft.com/office/officeart/2005/8/layout/orgChart1"/>
    <dgm:cxn modelId="{BD1F3E06-3EC9-4051-9E45-A123751F029D}" type="presParOf" srcId="{69DA9B4B-4D81-49A4-9343-CC26FE72FA99}" destId="{54B3F682-51E4-4E10-9394-CF956F17E8C0}" srcOrd="5" destOrd="0" presId="urn:microsoft.com/office/officeart/2005/8/layout/orgChart1"/>
    <dgm:cxn modelId="{B908C0D1-53B6-4053-9CB0-F726026A3268}" type="presParOf" srcId="{54B3F682-51E4-4E10-9394-CF956F17E8C0}" destId="{55AFF016-F93A-4D54-9491-163DD55F8E80}" srcOrd="0" destOrd="0" presId="urn:microsoft.com/office/officeart/2005/8/layout/orgChart1"/>
    <dgm:cxn modelId="{8853ABEF-1A23-4BC9-B10A-29D89E4A48F3}" type="presParOf" srcId="{55AFF016-F93A-4D54-9491-163DD55F8E80}" destId="{D0D0483C-094F-4E5B-B7A9-36F1258C795B}" srcOrd="0" destOrd="0" presId="urn:microsoft.com/office/officeart/2005/8/layout/orgChart1"/>
    <dgm:cxn modelId="{C828AF4C-F839-4190-864F-0D16902359C3}" type="presParOf" srcId="{55AFF016-F93A-4D54-9491-163DD55F8E80}" destId="{A0CF3644-7BB1-4C3F-8B60-74B94980A4A7}" srcOrd="1" destOrd="0" presId="urn:microsoft.com/office/officeart/2005/8/layout/orgChart1"/>
    <dgm:cxn modelId="{6F88B5AD-48FE-4CAF-867F-54D56F554145}" type="presParOf" srcId="{54B3F682-51E4-4E10-9394-CF956F17E8C0}" destId="{B2987E87-7952-42D4-9839-9EECF031FF5F}" srcOrd="1" destOrd="0" presId="urn:microsoft.com/office/officeart/2005/8/layout/orgChart1"/>
    <dgm:cxn modelId="{06B41674-0A2B-4D5A-8FA0-38734B8D2D29}" type="presParOf" srcId="{54B3F682-51E4-4E10-9394-CF956F17E8C0}" destId="{EC153ABE-D37A-4E73-B129-556816B0DFFE}" srcOrd="2" destOrd="0" presId="urn:microsoft.com/office/officeart/2005/8/layout/orgChart1"/>
    <dgm:cxn modelId="{0F2F1EA9-7B9B-4765-94C6-BB5B0BF22E5F}" type="presParOf" srcId="{C883102F-4DE3-475A-AFFE-9E9EB243C3A3}" destId="{EDBC1E45-7241-40D9-8F88-2D40175829C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7C8033-7135-4A36-A5C1-16037773366D}"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GB"/>
        </a:p>
      </dgm:t>
    </dgm:pt>
    <dgm:pt modelId="{C6E6E56C-6CFC-4CA9-8246-05ABEA288D7B}">
      <dgm:prSet phldrT="[Text]" custT="1"/>
      <dgm:spPr/>
      <dgm:t>
        <a:bodyPr/>
        <a:lstStyle/>
        <a:p>
          <a:pPr rtl="0"/>
          <a:r>
            <a:rPr lang="en-GB" sz="1800" b="1">
              <a:effectLst>
                <a:outerShdw blurRad="38100" dist="38100" dir="2700000" algn="tl">
                  <a:srgbClr val="000000">
                    <a:alpha val="43137"/>
                  </a:srgbClr>
                </a:outerShdw>
              </a:effectLst>
              <a:latin typeface="Arial" panose="020B0604020202020204"/>
            </a:rPr>
            <a:t>People</a:t>
          </a:r>
          <a:r>
            <a:rPr lang="en-GB" sz="1800" b="1">
              <a:effectLst>
                <a:outerShdw blurRad="38100" dist="38100" dir="2700000" algn="tl">
                  <a:srgbClr val="000000">
                    <a:alpha val="43137"/>
                  </a:srgbClr>
                </a:outerShdw>
              </a:effectLst>
            </a:rPr>
            <a:t> </a:t>
          </a:r>
          <a:r>
            <a:rPr lang="en-GB" sz="1800" b="1">
              <a:effectLst>
                <a:outerShdw blurRad="38100" dist="38100" dir="2700000" algn="tl">
                  <a:srgbClr val="000000">
                    <a:alpha val="43137"/>
                  </a:srgbClr>
                </a:outerShdw>
              </a:effectLst>
              <a:latin typeface="Arial" panose="020B0604020202020204"/>
            </a:rPr>
            <a:t>Directorate </a:t>
          </a:r>
          <a:endParaRPr lang="en-GB" sz="1800" b="1">
            <a:effectLst>
              <a:outerShdw blurRad="38100" dist="38100" dir="2700000" algn="tl">
                <a:srgbClr val="000000">
                  <a:alpha val="43137"/>
                </a:srgbClr>
              </a:outerShdw>
            </a:effectLst>
          </a:endParaRPr>
        </a:p>
      </dgm:t>
    </dgm:pt>
    <dgm:pt modelId="{D2ED1884-8629-4327-9D96-A3BD9A390C1A}" type="parTrans" cxnId="{746BCD2D-7A78-4430-83CE-67EAAC2E0282}">
      <dgm:prSet/>
      <dgm:spPr/>
      <dgm:t>
        <a:bodyPr/>
        <a:lstStyle/>
        <a:p>
          <a:endParaRPr lang="en-GB" sz="1800" b="1">
            <a:effectLst>
              <a:outerShdw blurRad="38100" dist="38100" dir="2700000" algn="tl">
                <a:srgbClr val="000000">
                  <a:alpha val="43137"/>
                </a:srgbClr>
              </a:outerShdw>
            </a:effectLst>
          </a:endParaRPr>
        </a:p>
      </dgm:t>
    </dgm:pt>
    <dgm:pt modelId="{F669EE6C-62F6-46F8-A7C1-D010FCC3072E}" type="sibTrans" cxnId="{746BCD2D-7A78-4430-83CE-67EAAC2E0282}">
      <dgm:prSet/>
      <dgm:spPr/>
      <dgm:t>
        <a:bodyPr/>
        <a:lstStyle/>
        <a:p>
          <a:endParaRPr lang="en-GB" sz="1800" b="1">
            <a:effectLst>
              <a:outerShdw blurRad="38100" dist="38100" dir="2700000" algn="tl">
                <a:srgbClr val="000000">
                  <a:alpha val="43137"/>
                </a:srgbClr>
              </a:outerShdw>
            </a:effectLst>
          </a:endParaRPr>
        </a:p>
      </dgm:t>
    </dgm:pt>
    <dgm:pt modelId="{FEDCFC5E-93BD-4678-9922-A5A10B83AA17}">
      <dgm:prSet phldrT="[Text]" custT="1"/>
      <dgm:spPr>
        <a:solidFill>
          <a:srgbClr val="1E3195"/>
        </a:solidFill>
      </dgm:spPr>
      <dgm:t>
        <a:bodyPr/>
        <a:lstStyle/>
        <a:p>
          <a:r>
            <a:rPr lang="en-GB" sz="1800" b="1" dirty="0">
              <a:effectLst>
                <a:outerShdw blurRad="38100" dist="38100" dir="2700000" algn="tl">
                  <a:srgbClr val="000000">
                    <a:alpha val="43137"/>
                  </a:srgbClr>
                </a:outerShdw>
              </a:effectLst>
            </a:rPr>
            <a:t>Human Resources</a:t>
          </a:r>
        </a:p>
      </dgm:t>
    </dgm:pt>
    <dgm:pt modelId="{8DE864CD-3CAE-4EA8-84DD-1C905D800595}" type="parTrans" cxnId="{9249FE47-657D-4CDC-BFFB-00B3F8A4EAD1}">
      <dgm:prSet/>
      <dgm:spPr/>
      <dgm:t>
        <a:bodyPr/>
        <a:lstStyle/>
        <a:p>
          <a:endParaRPr lang="en-GB" sz="1800" b="1">
            <a:effectLst>
              <a:outerShdw blurRad="38100" dist="38100" dir="2700000" algn="tl">
                <a:srgbClr val="000000">
                  <a:alpha val="43137"/>
                </a:srgbClr>
              </a:outerShdw>
            </a:effectLst>
          </a:endParaRPr>
        </a:p>
      </dgm:t>
    </dgm:pt>
    <dgm:pt modelId="{5E8EAD79-DF31-4BB4-BE8B-39EA37C5776B}" type="sibTrans" cxnId="{9249FE47-657D-4CDC-BFFB-00B3F8A4EAD1}">
      <dgm:prSet/>
      <dgm:spPr/>
      <dgm:t>
        <a:bodyPr/>
        <a:lstStyle/>
        <a:p>
          <a:endParaRPr lang="en-GB" sz="1800" b="1">
            <a:effectLst>
              <a:outerShdw blurRad="38100" dist="38100" dir="2700000" algn="tl">
                <a:srgbClr val="000000">
                  <a:alpha val="43137"/>
                </a:srgbClr>
              </a:outerShdw>
            </a:effectLst>
          </a:endParaRPr>
        </a:p>
      </dgm:t>
    </dgm:pt>
    <dgm:pt modelId="{2DAD6AC5-C84C-4329-9508-11879E409755}" type="pres">
      <dgm:prSet presAssocID="{BD7C8033-7135-4A36-A5C1-16037773366D}" presName="hierChild1" presStyleCnt="0">
        <dgm:presLayoutVars>
          <dgm:orgChart val="1"/>
          <dgm:chPref val="1"/>
          <dgm:dir/>
          <dgm:animOne val="branch"/>
          <dgm:animLvl val="lvl"/>
          <dgm:resizeHandles/>
        </dgm:presLayoutVars>
      </dgm:prSet>
      <dgm:spPr/>
    </dgm:pt>
    <dgm:pt modelId="{C883102F-4DE3-475A-AFFE-9E9EB243C3A3}" type="pres">
      <dgm:prSet presAssocID="{C6E6E56C-6CFC-4CA9-8246-05ABEA288D7B}" presName="hierRoot1" presStyleCnt="0">
        <dgm:presLayoutVars>
          <dgm:hierBranch val="init"/>
        </dgm:presLayoutVars>
      </dgm:prSet>
      <dgm:spPr/>
    </dgm:pt>
    <dgm:pt modelId="{1CEEC0D0-A853-4AF9-A2F3-DC9887FE7C27}" type="pres">
      <dgm:prSet presAssocID="{C6E6E56C-6CFC-4CA9-8246-05ABEA288D7B}" presName="rootComposite1" presStyleCnt="0"/>
      <dgm:spPr/>
    </dgm:pt>
    <dgm:pt modelId="{142BD698-569D-4A2D-88CD-A05E98EE195B}" type="pres">
      <dgm:prSet presAssocID="{C6E6E56C-6CFC-4CA9-8246-05ABEA288D7B}" presName="rootText1" presStyleLbl="node0" presStyleIdx="0" presStyleCnt="1" custScaleX="193247" custScaleY="99879" custLinFactNeighborX="-210" custLinFactNeighborY="-105">
        <dgm:presLayoutVars>
          <dgm:chPref val="3"/>
        </dgm:presLayoutVars>
      </dgm:prSet>
      <dgm:spPr/>
    </dgm:pt>
    <dgm:pt modelId="{C66FBA64-EF4B-4A85-B7A5-6A3E3A21F336}" type="pres">
      <dgm:prSet presAssocID="{C6E6E56C-6CFC-4CA9-8246-05ABEA288D7B}" presName="rootConnector1" presStyleLbl="node1" presStyleIdx="0" presStyleCnt="0"/>
      <dgm:spPr/>
    </dgm:pt>
    <dgm:pt modelId="{69DA9B4B-4D81-49A4-9343-CC26FE72FA99}" type="pres">
      <dgm:prSet presAssocID="{C6E6E56C-6CFC-4CA9-8246-05ABEA288D7B}" presName="hierChild2" presStyleCnt="0"/>
      <dgm:spPr/>
    </dgm:pt>
    <dgm:pt modelId="{CAA86B88-873B-4D45-A903-FB3303224EB4}" type="pres">
      <dgm:prSet presAssocID="{8DE864CD-3CAE-4EA8-84DD-1C905D800595}" presName="Name37" presStyleLbl="parChTrans1D2" presStyleIdx="0" presStyleCnt="1"/>
      <dgm:spPr/>
    </dgm:pt>
    <dgm:pt modelId="{C81F537F-1DDB-40FF-8518-0E5426917C61}" type="pres">
      <dgm:prSet presAssocID="{FEDCFC5E-93BD-4678-9922-A5A10B83AA17}" presName="hierRoot2" presStyleCnt="0">
        <dgm:presLayoutVars>
          <dgm:hierBranch val="init"/>
        </dgm:presLayoutVars>
      </dgm:prSet>
      <dgm:spPr/>
    </dgm:pt>
    <dgm:pt modelId="{63DBD116-A328-4A16-ADA1-FC858496A02B}" type="pres">
      <dgm:prSet presAssocID="{FEDCFC5E-93BD-4678-9922-A5A10B83AA17}" presName="rootComposite" presStyleCnt="0"/>
      <dgm:spPr/>
    </dgm:pt>
    <dgm:pt modelId="{BD575256-C602-45DF-939A-DD5B0CFB2F28}" type="pres">
      <dgm:prSet presAssocID="{FEDCFC5E-93BD-4678-9922-A5A10B83AA17}" presName="rootText" presStyleLbl="node2" presStyleIdx="0" presStyleCnt="1" custScaleX="188692" custLinFactNeighborX="211" custLinFactNeighborY="-1578">
        <dgm:presLayoutVars>
          <dgm:chPref val="3"/>
        </dgm:presLayoutVars>
      </dgm:prSet>
      <dgm:spPr/>
    </dgm:pt>
    <dgm:pt modelId="{F8DD3D92-DA66-4CF4-A0DA-0DC620D136DD}" type="pres">
      <dgm:prSet presAssocID="{FEDCFC5E-93BD-4678-9922-A5A10B83AA17}" presName="rootConnector" presStyleLbl="node2" presStyleIdx="0" presStyleCnt="1"/>
      <dgm:spPr/>
    </dgm:pt>
    <dgm:pt modelId="{E7F4D003-857A-4F17-ABF6-EA97A5BB0450}" type="pres">
      <dgm:prSet presAssocID="{FEDCFC5E-93BD-4678-9922-A5A10B83AA17}" presName="hierChild4" presStyleCnt="0"/>
      <dgm:spPr/>
    </dgm:pt>
    <dgm:pt modelId="{A0C0A65F-5A72-4B74-81E0-396B8C15D177}" type="pres">
      <dgm:prSet presAssocID="{FEDCFC5E-93BD-4678-9922-A5A10B83AA17}" presName="hierChild5" presStyleCnt="0"/>
      <dgm:spPr/>
    </dgm:pt>
    <dgm:pt modelId="{EDBC1E45-7241-40D9-8F88-2D40175829C2}" type="pres">
      <dgm:prSet presAssocID="{C6E6E56C-6CFC-4CA9-8246-05ABEA288D7B}" presName="hierChild3" presStyleCnt="0"/>
      <dgm:spPr/>
    </dgm:pt>
  </dgm:ptLst>
  <dgm:cxnLst>
    <dgm:cxn modelId="{52505D03-2CF2-4586-8377-E2882A228DB3}" type="presOf" srcId="{C6E6E56C-6CFC-4CA9-8246-05ABEA288D7B}" destId="{142BD698-569D-4A2D-88CD-A05E98EE195B}" srcOrd="0" destOrd="0" presId="urn:microsoft.com/office/officeart/2005/8/layout/orgChart1"/>
    <dgm:cxn modelId="{746BCD2D-7A78-4430-83CE-67EAAC2E0282}" srcId="{BD7C8033-7135-4A36-A5C1-16037773366D}" destId="{C6E6E56C-6CFC-4CA9-8246-05ABEA288D7B}" srcOrd="0" destOrd="0" parTransId="{D2ED1884-8629-4327-9D96-A3BD9A390C1A}" sibTransId="{F669EE6C-62F6-46F8-A7C1-D010FCC3072E}"/>
    <dgm:cxn modelId="{B45E0965-20FD-4E55-95D0-D56319C594FF}" type="presOf" srcId="{FEDCFC5E-93BD-4678-9922-A5A10B83AA17}" destId="{F8DD3D92-DA66-4CF4-A0DA-0DC620D136DD}" srcOrd="1" destOrd="0" presId="urn:microsoft.com/office/officeart/2005/8/layout/orgChart1"/>
    <dgm:cxn modelId="{9249FE47-657D-4CDC-BFFB-00B3F8A4EAD1}" srcId="{C6E6E56C-6CFC-4CA9-8246-05ABEA288D7B}" destId="{FEDCFC5E-93BD-4678-9922-A5A10B83AA17}" srcOrd="0" destOrd="0" parTransId="{8DE864CD-3CAE-4EA8-84DD-1C905D800595}" sibTransId="{5E8EAD79-DF31-4BB4-BE8B-39EA37C5776B}"/>
    <dgm:cxn modelId="{F4D4BB71-5FB8-47E9-A8FF-2C7053CC11C7}" type="presOf" srcId="{BD7C8033-7135-4A36-A5C1-16037773366D}" destId="{2DAD6AC5-C84C-4329-9508-11879E409755}" srcOrd="0" destOrd="0" presId="urn:microsoft.com/office/officeart/2005/8/layout/orgChart1"/>
    <dgm:cxn modelId="{2ECD308B-253C-450E-B370-60AD7CF885DC}" type="presOf" srcId="{C6E6E56C-6CFC-4CA9-8246-05ABEA288D7B}" destId="{C66FBA64-EF4B-4A85-B7A5-6A3E3A21F336}" srcOrd="1" destOrd="0" presId="urn:microsoft.com/office/officeart/2005/8/layout/orgChart1"/>
    <dgm:cxn modelId="{59A08DB1-4C6B-48CF-A5C6-0D4E77F61931}" type="presOf" srcId="{FEDCFC5E-93BD-4678-9922-A5A10B83AA17}" destId="{BD575256-C602-45DF-939A-DD5B0CFB2F28}" srcOrd="0" destOrd="0" presId="urn:microsoft.com/office/officeart/2005/8/layout/orgChart1"/>
    <dgm:cxn modelId="{82E652DB-D728-469B-A69E-9D51B8082EA2}" type="presOf" srcId="{8DE864CD-3CAE-4EA8-84DD-1C905D800595}" destId="{CAA86B88-873B-4D45-A903-FB3303224EB4}" srcOrd="0" destOrd="0" presId="urn:microsoft.com/office/officeart/2005/8/layout/orgChart1"/>
    <dgm:cxn modelId="{D41620F2-4043-41CF-B92F-C3D9B7EB91C9}" type="presParOf" srcId="{2DAD6AC5-C84C-4329-9508-11879E409755}" destId="{C883102F-4DE3-475A-AFFE-9E9EB243C3A3}" srcOrd="0" destOrd="0" presId="urn:microsoft.com/office/officeart/2005/8/layout/orgChart1"/>
    <dgm:cxn modelId="{2181277C-2336-493D-9BBC-05BB9E91243D}" type="presParOf" srcId="{C883102F-4DE3-475A-AFFE-9E9EB243C3A3}" destId="{1CEEC0D0-A853-4AF9-A2F3-DC9887FE7C27}" srcOrd="0" destOrd="0" presId="urn:microsoft.com/office/officeart/2005/8/layout/orgChart1"/>
    <dgm:cxn modelId="{C7E9A203-8F4C-4BAB-8636-A2A5B8F434B3}" type="presParOf" srcId="{1CEEC0D0-A853-4AF9-A2F3-DC9887FE7C27}" destId="{142BD698-569D-4A2D-88CD-A05E98EE195B}" srcOrd="0" destOrd="0" presId="urn:microsoft.com/office/officeart/2005/8/layout/orgChart1"/>
    <dgm:cxn modelId="{E3923163-6049-4A41-B5B6-53976CC674D3}" type="presParOf" srcId="{1CEEC0D0-A853-4AF9-A2F3-DC9887FE7C27}" destId="{C66FBA64-EF4B-4A85-B7A5-6A3E3A21F336}" srcOrd="1" destOrd="0" presId="urn:microsoft.com/office/officeart/2005/8/layout/orgChart1"/>
    <dgm:cxn modelId="{FB836595-D7FA-45E2-8CBA-1E71751D23CC}" type="presParOf" srcId="{C883102F-4DE3-475A-AFFE-9E9EB243C3A3}" destId="{69DA9B4B-4D81-49A4-9343-CC26FE72FA99}" srcOrd="1" destOrd="0" presId="urn:microsoft.com/office/officeart/2005/8/layout/orgChart1"/>
    <dgm:cxn modelId="{872A487F-122C-4E37-BD2E-AF9F14F0C156}" type="presParOf" srcId="{69DA9B4B-4D81-49A4-9343-CC26FE72FA99}" destId="{CAA86B88-873B-4D45-A903-FB3303224EB4}" srcOrd="0" destOrd="0" presId="urn:microsoft.com/office/officeart/2005/8/layout/orgChart1"/>
    <dgm:cxn modelId="{EAFD6C5A-03FD-41A1-9B82-F786F864248F}" type="presParOf" srcId="{69DA9B4B-4D81-49A4-9343-CC26FE72FA99}" destId="{C81F537F-1DDB-40FF-8518-0E5426917C61}" srcOrd="1" destOrd="0" presId="urn:microsoft.com/office/officeart/2005/8/layout/orgChart1"/>
    <dgm:cxn modelId="{E9822FBE-2551-425F-9C55-BD89055822BE}" type="presParOf" srcId="{C81F537F-1DDB-40FF-8518-0E5426917C61}" destId="{63DBD116-A328-4A16-ADA1-FC858496A02B}" srcOrd="0" destOrd="0" presId="urn:microsoft.com/office/officeart/2005/8/layout/orgChart1"/>
    <dgm:cxn modelId="{BEC56400-3B07-4A41-A7DE-F06F6EE6A5E9}" type="presParOf" srcId="{63DBD116-A328-4A16-ADA1-FC858496A02B}" destId="{BD575256-C602-45DF-939A-DD5B0CFB2F28}" srcOrd="0" destOrd="0" presId="urn:microsoft.com/office/officeart/2005/8/layout/orgChart1"/>
    <dgm:cxn modelId="{55DD5D0D-6E59-407B-BD24-297A7480AA58}" type="presParOf" srcId="{63DBD116-A328-4A16-ADA1-FC858496A02B}" destId="{F8DD3D92-DA66-4CF4-A0DA-0DC620D136DD}" srcOrd="1" destOrd="0" presId="urn:microsoft.com/office/officeart/2005/8/layout/orgChart1"/>
    <dgm:cxn modelId="{0EEEDF6F-AFB8-4345-86A5-3F2B86687538}" type="presParOf" srcId="{C81F537F-1DDB-40FF-8518-0E5426917C61}" destId="{E7F4D003-857A-4F17-ABF6-EA97A5BB0450}" srcOrd="1" destOrd="0" presId="urn:microsoft.com/office/officeart/2005/8/layout/orgChart1"/>
    <dgm:cxn modelId="{7EA02592-B612-4D29-A69D-3C57196D1B27}" type="presParOf" srcId="{C81F537F-1DDB-40FF-8518-0E5426917C61}" destId="{A0C0A65F-5A72-4B74-81E0-396B8C15D177}" srcOrd="2" destOrd="0" presId="urn:microsoft.com/office/officeart/2005/8/layout/orgChart1"/>
    <dgm:cxn modelId="{0F2F1EA9-7B9B-4765-94C6-BB5B0BF22E5F}" type="presParOf" srcId="{C883102F-4DE3-475A-AFFE-9E9EB243C3A3}" destId="{EDBC1E45-7241-40D9-8F88-2D40175829C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7C8033-7135-4A36-A5C1-16037773366D}"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GB"/>
        </a:p>
      </dgm:t>
    </dgm:pt>
    <dgm:pt modelId="{C6E6E56C-6CFC-4CA9-8246-05ABEA288D7B}">
      <dgm:prSet phldrT="[Text]" custT="1"/>
      <dgm:spPr/>
      <dgm:t>
        <a:bodyPr/>
        <a:lstStyle/>
        <a:p>
          <a:pPr rtl="0"/>
          <a:r>
            <a:rPr lang="en-GB" sz="1800" b="1">
              <a:effectLst>
                <a:outerShdw blurRad="38100" dist="38100" dir="2700000" algn="tl">
                  <a:srgbClr val="000000">
                    <a:alpha val="43137"/>
                  </a:srgbClr>
                </a:outerShdw>
              </a:effectLst>
              <a:latin typeface="Arial" panose="020B0604020202020204"/>
            </a:rPr>
            <a:t>Equalities</a:t>
          </a:r>
          <a:r>
            <a:rPr lang="en-GB" sz="1800" b="1">
              <a:effectLst>
                <a:outerShdw blurRad="38100" dist="38100" dir="2700000" algn="tl">
                  <a:srgbClr val="000000">
                    <a:alpha val="43137"/>
                  </a:srgbClr>
                </a:outerShdw>
              </a:effectLst>
            </a:rPr>
            <a:t>, Innovation, &amp; Digital Enterprise</a:t>
          </a:r>
          <a:r>
            <a:rPr lang="en-GB" sz="1800" b="1">
              <a:effectLst>
                <a:outerShdw blurRad="38100" dist="38100" dir="2700000" algn="tl">
                  <a:srgbClr val="000000">
                    <a:alpha val="43137"/>
                  </a:srgbClr>
                </a:outerShdw>
              </a:effectLst>
              <a:latin typeface="Arial" panose="020B0604020202020204"/>
            </a:rPr>
            <a:t> Directorate</a:t>
          </a:r>
          <a:endParaRPr lang="en-GB" sz="1800" b="1">
            <a:effectLst>
              <a:outerShdw blurRad="38100" dist="38100" dir="2700000" algn="tl">
                <a:srgbClr val="000000">
                  <a:alpha val="43137"/>
                </a:srgbClr>
              </a:outerShdw>
            </a:effectLst>
          </a:endParaRPr>
        </a:p>
      </dgm:t>
    </dgm:pt>
    <dgm:pt modelId="{D2ED1884-8629-4327-9D96-A3BD9A390C1A}" type="parTrans" cxnId="{746BCD2D-7A78-4430-83CE-67EAAC2E0282}">
      <dgm:prSet/>
      <dgm:spPr/>
      <dgm:t>
        <a:bodyPr/>
        <a:lstStyle/>
        <a:p>
          <a:endParaRPr lang="en-GB" sz="1800"/>
        </a:p>
      </dgm:t>
    </dgm:pt>
    <dgm:pt modelId="{F669EE6C-62F6-46F8-A7C1-D010FCC3072E}" type="sibTrans" cxnId="{746BCD2D-7A78-4430-83CE-67EAAC2E0282}">
      <dgm:prSet/>
      <dgm:spPr/>
      <dgm:t>
        <a:bodyPr/>
        <a:lstStyle/>
        <a:p>
          <a:endParaRPr lang="en-GB" sz="1800"/>
        </a:p>
      </dgm:t>
    </dgm:pt>
    <dgm:pt modelId="{F9AB11E5-0A59-43CE-8A07-3B2A8F8E9BC0}">
      <dgm:prSet phldrT="[Text]" custT="1"/>
      <dgm:spPr>
        <a:solidFill>
          <a:srgbClr val="1E3195"/>
        </a:solidFill>
      </dgm:spPr>
      <dgm:t>
        <a:bodyPr/>
        <a:lstStyle/>
        <a:p>
          <a:r>
            <a:rPr lang="en-GB" sz="1800" b="1" dirty="0">
              <a:effectLst>
                <a:outerShdw blurRad="38100" dist="38100" dir="2700000" algn="tl">
                  <a:srgbClr val="000000">
                    <a:alpha val="43137"/>
                  </a:srgbClr>
                </a:outerShdw>
              </a:effectLst>
            </a:rPr>
            <a:t>Digital</a:t>
          </a:r>
        </a:p>
      </dgm:t>
    </dgm:pt>
    <dgm:pt modelId="{80D6D841-455C-4C34-99E9-9DF89804181A}" type="parTrans" cxnId="{0D3C2948-26FB-47AC-B764-475B23831D1C}">
      <dgm:prSet/>
      <dgm:spPr/>
      <dgm:t>
        <a:bodyPr/>
        <a:lstStyle/>
        <a:p>
          <a:endParaRPr lang="en-GB" sz="1800"/>
        </a:p>
      </dgm:t>
    </dgm:pt>
    <dgm:pt modelId="{D4FFDC30-EC35-4A9D-9AC7-AF19723BADC2}" type="sibTrans" cxnId="{0D3C2948-26FB-47AC-B764-475B23831D1C}">
      <dgm:prSet/>
      <dgm:spPr/>
      <dgm:t>
        <a:bodyPr/>
        <a:lstStyle/>
        <a:p>
          <a:endParaRPr lang="en-GB" sz="1800"/>
        </a:p>
      </dgm:t>
    </dgm:pt>
    <dgm:pt modelId="{68D63292-04F3-46B0-B96E-23288660586B}">
      <dgm:prSet phldrT="[Text]" custT="1"/>
      <dgm:spPr>
        <a:solidFill>
          <a:srgbClr val="1E3195"/>
        </a:solidFill>
      </dgm:spPr>
      <dgm:t>
        <a:bodyPr/>
        <a:lstStyle/>
        <a:p>
          <a:r>
            <a:rPr lang="en-GB" sz="1800" b="1" dirty="0">
              <a:effectLst>
                <a:outerShdw blurRad="38100" dist="38100" dir="2700000" algn="tl">
                  <a:srgbClr val="000000">
                    <a:alpha val="43137"/>
                  </a:srgbClr>
                </a:outerShdw>
              </a:effectLst>
            </a:rPr>
            <a:t>Business Informatics</a:t>
          </a:r>
        </a:p>
      </dgm:t>
    </dgm:pt>
    <dgm:pt modelId="{605C9E7C-243C-4CF5-892C-14C5B5B11FDD}" type="parTrans" cxnId="{3E4DF201-519E-4045-AF01-BE7EDDC8E6A2}">
      <dgm:prSet/>
      <dgm:spPr/>
      <dgm:t>
        <a:bodyPr/>
        <a:lstStyle/>
        <a:p>
          <a:endParaRPr lang="en-GB" sz="1800"/>
        </a:p>
      </dgm:t>
    </dgm:pt>
    <dgm:pt modelId="{87893622-5B81-41CD-90EC-02C7E2422E91}" type="sibTrans" cxnId="{3E4DF201-519E-4045-AF01-BE7EDDC8E6A2}">
      <dgm:prSet/>
      <dgm:spPr/>
      <dgm:t>
        <a:bodyPr/>
        <a:lstStyle/>
        <a:p>
          <a:endParaRPr lang="en-GB" sz="1800"/>
        </a:p>
      </dgm:t>
    </dgm:pt>
    <dgm:pt modelId="{D81EE62E-AF83-43B9-8479-2F87A2684E8E}">
      <dgm:prSet phldrT="[Text]" custT="1"/>
      <dgm:spPr>
        <a:solidFill>
          <a:srgbClr val="1E3195"/>
        </a:solidFill>
      </dgm:spPr>
      <dgm:t>
        <a:bodyPr/>
        <a:lstStyle/>
        <a:p>
          <a:r>
            <a:rPr lang="en-GB" sz="1800" b="1" dirty="0">
              <a:effectLst>
                <a:outerShdw blurRad="38100" dist="38100" dir="2700000" algn="tl">
                  <a:srgbClr val="000000">
                    <a:alpha val="43137"/>
                  </a:srgbClr>
                </a:outerShdw>
              </a:effectLst>
            </a:rPr>
            <a:t>Communications</a:t>
          </a:r>
        </a:p>
      </dgm:t>
    </dgm:pt>
    <dgm:pt modelId="{A559C8E7-9DA5-4606-A265-FDE97126CC8C}" type="parTrans" cxnId="{505E7A91-C6DA-450F-A943-087E753D1EF1}">
      <dgm:prSet/>
      <dgm:spPr/>
      <dgm:t>
        <a:bodyPr/>
        <a:lstStyle/>
        <a:p>
          <a:endParaRPr lang="en-GB" sz="1800"/>
        </a:p>
      </dgm:t>
    </dgm:pt>
    <dgm:pt modelId="{5EAF2718-8FDF-47AA-9D9C-1DED1FA5DFE6}" type="sibTrans" cxnId="{505E7A91-C6DA-450F-A943-087E753D1EF1}">
      <dgm:prSet/>
      <dgm:spPr/>
      <dgm:t>
        <a:bodyPr/>
        <a:lstStyle/>
        <a:p>
          <a:endParaRPr lang="en-GB" sz="1800"/>
        </a:p>
      </dgm:t>
    </dgm:pt>
    <dgm:pt modelId="{2DAD6AC5-C84C-4329-9508-11879E409755}" type="pres">
      <dgm:prSet presAssocID="{BD7C8033-7135-4A36-A5C1-16037773366D}" presName="hierChild1" presStyleCnt="0">
        <dgm:presLayoutVars>
          <dgm:orgChart val="1"/>
          <dgm:chPref val="1"/>
          <dgm:dir/>
          <dgm:animOne val="branch"/>
          <dgm:animLvl val="lvl"/>
          <dgm:resizeHandles/>
        </dgm:presLayoutVars>
      </dgm:prSet>
      <dgm:spPr/>
    </dgm:pt>
    <dgm:pt modelId="{C883102F-4DE3-475A-AFFE-9E9EB243C3A3}" type="pres">
      <dgm:prSet presAssocID="{C6E6E56C-6CFC-4CA9-8246-05ABEA288D7B}" presName="hierRoot1" presStyleCnt="0">
        <dgm:presLayoutVars>
          <dgm:hierBranch val="init"/>
        </dgm:presLayoutVars>
      </dgm:prSet>
      <dgm:spPr/>
    </dgm:pt>
    <dgm:pt modelId="{1CEEC0D0-A853-4AF9-A2F3-DC9887FE7C27}" type="pres">
      <dgm:prSet presAssocID="{C6E6E56C-6CFC-4CA9-8246-05ABEA288D7B}" presName="rootComposite1" presStyleCnt="0"/>
      <dgm:spPr/>
    </dgm:pt>
    <dgm:pt modelId="{142BD698-569D-4A2D-88CD-A05E98EE195B}" type="pres">
      <dgm:prSet presAssocID="{C6E6E56C-6CFC-4CA9-8246-05ABEA288D7B}" presName="rootText1" presStyleLbl="node0" presStyleIdx="0" presStyleCnt="1" custScaleX="342212" custScaleY="179852">
        <dgm:presLayoutVars>
          <dgm:chPref val="3"/>
        </dgm:presLayoutVars>
      </dgm:prSet>
      <dgm:spPr/>
    </dgm:pt>
    <dgm:pt modelId="{C66FBA64-EF4B-4A85-B7A5-6A3E3A21F336}" type="pres">
      <dgm:prSet presAssocID="{C6E6E56C-6CFC-4CA9-8246-05ABEA288D7B}" presName="rootConnector1" presStyleLbl="node1" presStyleIdx="0" presStyleCnt="0"/>
      <dgm:spPr/>
    </dgm:pt>
    <dgm:pt modelId="{69DA9B4B-4D81-49A4-9343-CC26FE72FA99}" type="pres">
      <dgm:prSet presAssocID="{C6E6E56C-6CFC-4CA9-8246-05ABEA288D7B}" presName="hierChild2" presStyleCnt="0"/>
      <dgm:spPr/>
    </dgm:pt>
    <dgm:pt modelId="{6EBA5F03-74B2-4265-B115-7CA547CC6E08}" type="pres">
      <dgm:prSet presAssocID="{80D6D841-455C-4C34-99E9-9DF89804181A}" presName="Name37" presStyleLbl="parChTrans1D2" presStyleIdx="0" presStyleCnt="3"/>
      <dgm:spPr/>
    </dgm:pt>
    <dgm:pt modelId="{79221F00-E19F-4D7C-B71A-5E18DD765E40}" type="pres">
      <dgm:prSet presAssocID="{F9AB11E5-0A59-43CE-8A07-3B2A8F8E9BC0}" presName="hierRoot2" presStyleCnt="0">
        <dgm:presLayoutVars>
          <dgm:hierBranch val="init"/>
        </dgm:presLayoutVars>
      </dgm:prSet>
      <dgm:spPr/>
    </dgm:pt>
    <dgm:pt modelId="{A6DB5474-AFA3-4B45-BDF8-CDE9784E4CB0}" type="pres">
      <dgm:prSet presAssocID="{F9AB11E5-0A59-43CE-8A07-3B2A8F8E9BC0}" presName="rootComposite" presStyleCnt="0"/>
      <dgm:spPr/>
    </dgm:pt>
    <dgm:pt modelId="{07D3B333-E41E-44B9-8863-98C1E0B7247C}" type="pres">
      <dgm:prSet presAssocID="{F9AB11E5-0A59-43CE-8A07-3B2A8F8E9BC0}" presName="rootText" presStyleLbl="node2" presStyleIdx="0" presStyleCnt="3" custScaleX="252068" custScaleY="158803">
        <dgm:presLayoutVars>
          <dgm:chPref val="3"/>
        </dgm:presLayoutVars>
      </dgm:prSet>
      <dgm:spPr/>
    </dgm:pt>
    <dgm:pt modelId="{3816BF2D-22F2-410E-B787-D731B352BA2B}" type="pres">
      <dgm:prSet presAssocID="{F9AB11E5-0A59-43CE-8A07-3B2A8F8E9BC0}" presName="rootConnector" presStyleLbl="node2" presStyleIdx="0" presStyleCnt="3"/>
      <dgm:spPr/>
    </dgm:pt>
    <dgm:pt modelId="{FB6E1475-19A2-41CF-AA77-E88B200F3E1B}" type="pres">
      <dgm:prSet presAssocID="{F9AB11E5-0A59-43CE-8A07-3B2A8F8E9BC0}" presName="hierChild4" presStyleCnt="0"/>
      <dgm:spPr/>
    </dgm:pt>
    <dgm:pt modelId="{BE1A992B-365C-49F6-B9D2-281AA8589F89}" type="pres">
      <dgm:prSet presAssocID="{F9AB11E5-0A59-43CE-8A07-3B2A8F8E9BC0}" presName="hierChild5" presStyleCnt="0"/>
      <dgm:spPr/>
    </dgm:pt>
    <dgm:pt modelId="{57DFAB2E-9C6B-4D51-B208-02E9BB2D4122}" type="pres">
      <dgm:prSet presAssocID="{605C9E7C-243C-4CF5-892C-14C5B5B11FDD}" presName="Name37" presStyleLbl="parChTrans1D2" presStyleIdx="1" presStyleCnt="3"/>
      <dgm:spPr/>
    </dgm:pt>
    <dgm:pt modelId="{0F9C057C-FC3F-43D2-8D78-902144D07DAE}" type="pres">
      <dgm:prSet presAssocID="{68D63292-04F3-46B0-B96E-23288660586B}" presName="hierRoot2" presStyleCnt="0">
        <dgm:presLayoutVars>
          <dgm:hierBranch val="init"/>
        </dgm:presLayoutVars>
      </dgm:prSet>
      <dgm:spPr/>
    </dgm:pt>
    <dgm:pt modelId="{39A888D0-2202-498B-B961-219D78CDCF0D}" type="pres">
      <dgm:prSet presAssocID="{68D63292-04F3-46B0-B96E-23288660586B}" presName="rootComposite" presStyleCnt="0"/>
      <dgm:spPr/>
    </dgm:pt>
    <dgm:pt modelId="{63E13CAF-DDA2-44A5-9A61-B82F547FCCF0}" type="pres">
      <dgm:prSet presAssocID="{68D63292-04F3-46B0-B96E-23288660586B}" presName="rootText" presStyleLbl="node2" presStyleIdx="1" presStyleCnt="3" custScaleX="252068" custScaleY="158803">
        <dgm:presLayoutVars>
          <dgm:chPref val="3"/>
        </dgm:presLayoutVars>
      </dgm:prSet>
      <dgm:spPr/>
    </dgm:pt>
    <dgm:pt modelId="{0F38E7F9-04F4-4835-AAD8-E853CA4F4B0F}" type="pres">
      <dgm:prSet presAssocID="{68D63292-04F3-46B0-B96E-23288660586B}" presName="rootConnector" presStyleLbl="node2" presStyleIdx="1" presStyleCnt="3"/>
      <dgm:spPr/>
    </dgm:pt>
    <dgm:pt modelId="{43B25D7D-2B75-47D0-9047-166A7E4C3782}" type="pres">
      <dgm:prSet presAssocID="{68D63292-04F3-46B0-B96E-23288660586B}" presName="hierChild4" presStyleCnt="0"/>
      <dgm:spPr/>
    </dgm:pt>
    <dgm:pt modelId="{997C7C61-C0C5-48AA-A56C-39CD5325532E}" type="pres">
      <dgm:prSet presAssocID="{68D63292-04F3-46B0-B96E-23288660586B}" presName="hierChild5" presStyleCnt="0"/>
      <dgm:spPr/>
    </dgm:pt>
    <dgm:pt modelId="{8669FDCD-9E08-4384-BEE2-94D824A4218F}" type="pres">
      <dgm:prSet presAssocID="{A559C8E7-9DA5-4606-A265-FDE97126CC8C}" presName="Name37" presStyleLbl="parChTrans1D2" presStyleIdx="2" presStyleCnt="3"/>
      <dgm:spPr/>
    </dgm:pt>
    <dgm:pt modelId="{0FD16468-822E-4F3B-841A-E5D4F961E138}" type="pres">
      <dgm:prSet presAssocID="{D81EE62E-AF83-43B9-8479-2F87A2684E8E}" presName="hierRoot2" presStyleCnt="0">
        <dgm:presLayoutVars>
          <dgm:hierBranch val="init"/>
        </dgm:presLayoutVars>
      </dgm:prSet>
      <dgm:spPr/>
    </dgm:pt>
    <dgm:pt modelId="{86E4D898-E16E-45E0-980A-15C0F72DAB17}" type="pres">
      <dgm:prSet presAssocID="{D81EE62E-AF83-43B9-8479-2F87A2684E8E}" presName="rootComposite" presStyleCnt="0"/>
      <dgm:spPr/>
    </dgm:pt>
    <dgm:pt modelId="{3FEBC733-3BE8-4FA0-89A7-C175C909DAF2}" type="pres">
      <dgm:prSet presAssocID="{D81EE62E-AF83-43B9-8479-2F87A2684E8E}" presName="rootText" presStyleLbl="node2" presStyleIdx="2" presStyleCnt="3" custScaleX="252068" custScaleY="158803">
        <dgm:presLayoutVars>
          <dgm:chPref val="3"/>
        </dgm:presLayoutVars>
      </dgm:prSet>
      <dgm:spPr/>
    </dgm:pt>
    <dgm:pt modelId="{E559A002-0A03-4E7F-A2A9-6A61DB3CCED0}" type="pres">
      <dgm:prSet presAssocID="{D81EE62E-AF83-43B9-8479-2F87A2684E8E}" presName="rootConnector" presStyleLbl="node2" presStyleIdx="2" presStyleCnt="3"/>
      <dgm:spPr/>
    </dgm:pt>
    <dgm:pt modelId="{016F7340-B4EF-45F3-BC20-EB19846E9D2B}" type="pres">
      <dgm:prSet presAssocID="{D81EE62E-AF83-43B9-8479-2F87A2684E8E}" presName="hierChild4" presStyleCnt="0"/>
      <dgm:spPr/>
    </dgm:pt>
    <dgm:pt modelId="{6CDE2967-3EBA-49B4-8883-32E96DFF15B7}" type="pres">
      <dgm:prSet presAssocID="{D81EE62E-AF83-43B9-8479-2F87A2684E8E}" presName="hierChild5" presStyleCnt="0"/>
      <dgm:spPr/>
    </dgm:pt>
    <dgm:pt modelId="{EDBC1E45-7241-40D9-8F88-2D40175829C2}" type="pres">
      <dgm:prSet presAssocID="{C6E6E56C-6CFC-4CA9-8246-05ABEA288D7B}" presName="hierChild3" presStyleCnt="0"/>
      <dgm:spPr/>
    </dgm:pt>
  </dgm:ptLst>
  <dgm:cxnLst>
    <dgm:cxn modelId="{3E4DF201-519E-4045-AF01-BE7EDDC8E6A2}" srcId="{C6E6E56C-6CFC-4CA9-8246-05ABEA288D7B}" destId="{68D63292-04F3-46B0-B96E-23288660586B}" srcOrd="1" destOrd="0" parTransId="{605C9E7C-243C-4CF5-892C-14C5B5B11FDD}" sibTransId="{87893622-5B81-41CD-90EC-02C7E2422E91}"/>
    <dgm:cxn modelId="{BD407819-BF82-42E4-BBA1-F5EB104140AB}" type="presOf" srcId="{80D6D841-455C-4C34-99E9-9DF89804181A}" destId="{6EBA5F03-74B2-4265-B115-7CA547CC6E08}" srcOrd="0" destOrd="0" presId="urn:microsoft.com/office/officeart/2005/8/layout/orgChart1"/>
    <dgm:cxn modelId="{B9946020-02A7-44F8-8F95-7F0BCBF73B88}" type="presOf" srcId="{A559C8E7-9DA5-4606-A265-FDE97126CC8C}" destId="{8669FDCD-9E08-4384-BEE2-94D824A4218F}" srcOrd="0" destOrd="0" presId="urn:microsoft.com/office/officeart/2005/8/layout/orgChart1"/>
    <dgm:cxn modelId="{253E1C23-A1DE-4BB3-A0E3-67A585408B1F}" type="presOf" srcId="{D81EE62E-AF83-43B9-8479-2F87A2684E8E}" destId="{3FEBC733-3BE8-4FA0-89A7-C175C909DAF2}" srcOrd="0" destOrd="0" presId="urn:microsoft.com/office/officeart/2005/8/layout/orgChart1"/>
    <dgm:cxn modelId="{DE464728-E242-4C6F-89FF-C2EDBA19C69E}" type="presOf" srcId="{C6E6E56C-6CFC-4CA9-8246-05ABEA288D7B}" destId="{142BD698-569D-4A2D-88CD-A05E98EE195B}" srcOrd="0" destOrd="0" presId="urn:microsoft.com/office/officeart/2005/8/layout/orgChart1"/>
    <dgm:cxn modelId="{746BCD2D-7A78-4430-83CE-67EAAC2E0282}" srcId="{BD7C8033-7135-4A36-A5C1-16037773366D}" destId="{C6E6E56C-6CFC-4CA9-8246-05ABEA288D7B}" srcOrd="0" destOrd="0" parTransId="{D2ED1884-8629-4327-9D96-A3BD9A390C1A}" sibTransId="{F669EE6C-62F6-46F8-A7C1-D010FCC3072E}"/>
    <dgm:cxn modelId="{6DF11C38-32F8-4FF5-AD20-EA00C7CA76BA}" type="presOf" srcId="{605C9E7C-243C-4CF5-892C-14C5B5B11FDD}" destId="{57DFAB2E-9C6B-4D51-B208-02E9BB2D4122}" srcOrd="0" destOrd="0" presId="urn:microsoft.com/office/officeart/2005/8/layout/orgChart1"/>
    <dgm:cxn modelId="{37E96242-BD50-4A35-84F2-2DAFE2579932}" type="presOf" srcId="{F9AB11E5-0A59-43CE-8A07-3B2A8F8E9BC0}" destId="{07D3B333-E41E-44B9-8863-98C1E0B7247C}" srcOrd="0" destOrd="0" presId="urn:microsoft.com/office/officeart/2005/8/layout/orgChart1"/>
    <dgm:cxn modelId="{0D3C2948-26FB-47AC-B764-475B23831D1C}" srcId="{C6E6E56C-6CFC-4CA9-8246-05ABEA288D7B}" destId="{F9AB11E5-0A59-43CE-8A07-3B2A8F8E9BC0}" srcOrd="0" destOrd="0" parTransId="{80D6D841-455C-4C34-99E9-9DF89804181A}" sibTransId="{D4FFDC30-EC35-4A9D-9AC7-AF19723BADC2}"/>
    <dgm:cxn modelId="{0F37F369-0890-4096-8B00-372A3B2B0DF4}" type="presOf" srcId="{68D63292-04F3-46B0-B96E-23288660586B}" destId="{0F38E7F9-04F4-4835-AAD8-E853CA4F4B0F}" srcOrd="1" destOrd="0" presId="urn:microsoft.com/office/officeart/2005/8/layout/orgChart1"/>
    <dgm:cxn modelId="{C8E99F6A-6B65-4E36-B4E0-3090C33B3F2F}" type="presOf" srcId="{C6E6E56C-6CFC-4CA9-8246-05ABEA288D7B}" destId="{C66FBA64-EF4B-4A85-B7A5-6A3E3A21F336}" srcOrd="1" destOrd="0" presId="urn:microsoft.com/office/officeart/2005/8/layout/orgChart1"/>
    <dgm:cxn modelId="{0369BD6A-1D1D-4A5E-9B1B-65EE6DC830A3}" type="presOf" srcId="{68D63292-04F3-46B0-B96E-23288660586B}" destId="{63E13CAF-DDA2-44A5-9A61-B82F547FCCF0}" srcOrd="0" destOrd="0" presId="urn:microsoft.com/office/officeart/2005/8/layout/orgChart1"/>
    <dgm:cxn modelId="{F4D4BB71-5FB8-47E9-A8FF-2C7053CC11C7}" type="presOf" srcId="{BD7C8033-7135-4A36-A5C1-16037773366D}" destId="{2DAD6AC5-C84C-4329-9508-11879E409755}" srcOrd="0" destOrd="0" presId="urn:microsoft.com/office/officeart/2005/8/layout/orgChart1"/>
    <dgm:cxn modelId="{A534B188-961E-4EBB-8DF6-1496953BD183}" type="presOf" srcId="{D81EE62E-AF83-43B9-8479-2F87A2684E8E}" destId="{E559A002-0A03-4E7F-A2A9-6A61DB3CCED0}" srcOrd="1" destOrd="0" presId="urn:microsoft.com/office/officeart/2005/8/layout/orgChart1"/>
    <dgm:cxn modelId="{505E7A91-C6DA-450F-A943-087E753D1EF1}" srcId="{C6E6E56C-6CFC-4CA9-8246-05ABEA288D7B}" destId="{D81EE62E-AF83-43B9-8479-2F87A2684E8E}" srcOrd="2" destOrd="0" parTransId="{A559C8E7-9DA5-4606-A265-FDE97126CC8C}" sibTransId="{5EAF2718-8FDF-47AA-9D9C-1DED1FA5DFE6}"/>
    <dgm:cxn modelId="{10E1BA95-21DF-474B-9058-C26E0162E974}" type="presOf" srcId="{F9AB11E5-0A59-43CE-8A07-3B2A8F8E9BC0}" destId="{3816BF2D-22F2-410E-B787-D731B352BA2B}" srcOrd="1" destOrd="0" presId="urn:microsoft.com/office/officeart/2005/8/layout/orgChart1"/>
    <dgm:cxn modelId="{7D301F78-A72E-4BB2-82ED-E66CBB3FE19F}" type="presParOf" srcId="{2DAD6AC5-C84C-4329-9508-11879E409755}" destId="{C883102F-4DE3-475A-AFFE-9E9EB243C3A3}" srcOrd="0" destOrd="0" presId="urn:microsoft.com/office/officeart/2005/8/layout/orgChart1"/>
    <dgm:cxn modelId="{D0C8732C-9F77-4A9F-810B-E2F11FFC9929}" type="presParOf" srcId="{C883102F-4DE3-475A-AFFE-9E9EB243C3A3}" destId="{1CEEC0D0-A853-4AF9-A2F3-DC9887FE7C27}" srcOrd="0" destOrd="0" presId="urn:microsoft.com/office/officeart/2005/8/layout/orgChart1"/>
    <dgm:cxn modelId="{A7145A91-CE77-4E64-93BD-366999CE51EE}" type="presParOf" srcId="{1CEEC0D0-A853-4AF9-A2F3-DC9887FE7C27}" destId="{142BD698-569D-4A2D-88CD-A05E98EE195B}" srcOrd="0" destOrd="0" presId="urn:microsoft.com/office/officeart/2005/8/layout/orgChart1"/>
    <dgm:cxn modelId="{694EBB25-249E-4B05-A912-4463803B7D64}" type="presParOf" srcId="{1CEEC0D0-A853-4AF9-A2F3-DC9887FE7C27}" destId="{C66FBA64-EF4B-4A85-B7A5-6A3E3A21F336}" srcOrd="1" destOrd="0" presId="urn:microsoft.com/office/officeart/2005/8/layout/orgChart1"/>
    <dgm:cxn modelId="{5FE2B731-3248-4A1B-86E5-FD0A2492D732}" type="presParOf" srcId="{C883102F-4DE3-475A-AFFE-9E9EB243C3A3}" destId="{69DA9B4B-4D81-49A4-9343-CC26FE72FA99}" srcOrd="1" destOrd="0" presId="urn:microsoft.com/office/officeart/2005/8/layout/orgChart1"/>
    <dgm:cxn modelId="{C65A1A20-6FED-4A27-937B-529341E722E1}" type="presParOf" srcId="{69DA9B4B-4D81-49A4-9343-CC26FE72FA99}" destId="{6EBA5F03-74B2-4265-B115-7CA547CC6E08}" srcOrd="0" destOrd="0" presId="urn:microsoft.com/office/officeart/2005/8/layout/orgChart1"/>
    <dgm:cxn modelId="{873E0BE2-3F2E-4151-BC1D-325003F8B616}" type="presParOf" srcId="{69DA9B4B-4D81-49A4-9343-CC26FE72FA99}" destId="{79221F00-E19F-4D7C-B71A-5E18DD765E40}" srcOrd="1" destOrd="0" presId="urn:microsoft.com/office/officeart/2005/8/layout/orgChart1"/>
    <dgm:cxn modelId="{A3ACA09C-E292-4669-B2C6-A4D591841DCC}" type="presParOf" srcId="{79221F00-E19F-4D7C-B71A-5E18DD765E40}" destId="{A6DB5474-AFA3-4B45-BDF8-CDE9784E4CB0}" srcOrd="0" destOrd="0" presId="urn:microsoft.com/office/officeart/2005/8/layout/orgChart1"/>
    <dgm:cxn modelId="{6C1FC5EC-8E19-4730-8FB2-1FD30A9E5DD3}" type="presParOf" srcId="{A6DB5474-AFA3-4B45-BDF8-CDE9784E4CB0}" destId="{07D3B333-E41E-44B9-8863-98C1E0B7247C}" srcOrd="0" destOrd="0" presId="urn:microsoft.com/office/officeart/2005/8/layout/orgChart1"/>
    <dgm:cxn modelId="{D57760D5-0347-4C21-B954-0153C08835AC}" type="presParOf" srcId="{A6DB5474-AFA3-4B45-BDF8-CDE9784E4CB0}" destId="{3816BF2D-22F2-410E-B787-D731B352BA2B}" srcOrd="1" destOrd="0" presId="urn:microsoft.com/office/officeart/2005/8/layout/orgChart1"/>
    <dgm:cxn modelId="{334DFD5A-8D72-4083-B54F-E6BE2455741E}" type="presParOf" srcId="{79221F00-E19F-4D7C-B71A-5E18DD765E40}" destId="{FB6E1475-19A2-41CF-AA77-E88B200F3E1B}" srcOrd="1" destOrd="0" presId="urn:microsoft.com/office/officeart/2005/8/layout/orgChart1"/>
    <dgm:cxn modelId="{DFA920E1-F523-4848-B00D-AD56638A71BC}" type="presParOf" srcId="{79221F00-E19F-4D7C-B71A-5E18DD765E40}" destId="{BE1A992B-365C-49F6-B9D2-281AA8589F89}" srcOrd="2" destOrd="0" presId="urn:microsoft.com/office/officeart/2005/8/layout/orgChart1"/>
    <dgm:cxn modelId="{BB064587-90D0-47E9-AD18-AEC9D0CC7444}" type="presParOf" srcId="{69DA9B4B-4D81-49A4-9343-CC26FE72FA99}" destId="{57DFAB2E-9C6B-4D51-B208-02E9BB2D4122}" srcOrd="2" destOrd="0" presId="urn:microsoft.com/office/officeart/2005/8/layout/orgChart1"/>
    <dgm:cxn modelId="{45AF96DD-65A7-4332-98CA-7712F4EE8FF7}" type="presParOf" srcId="{69DA9B4B-4D81-49A4-9343-CC26FE72FA99}" destId="{0F9C057C-FC3F-43D2-8D78-902144D07DAE}" srcOrd="3" destOrd="0" presId="urn:microsoft.com/office/officeart/2005/8/layout/orgChart1"/>
    <dgm:cxn modelId="{A5D5124F-7899-400C-8C25-323D3921EC66}" type="presParOf" srcId="{0F9C057C-FC3F-43D2-8D78-902144D07DAE}" destId="{39A888D0-2202-498B-B961-219D78CDCF0D}" srcOrd="0" destOrd="0" presId="urn:microsoft.com/office/officeart/2005/8/layout/orgChart1"/>
    <dgm:cxn modelId="{17D7EE69-4BB9-4C3B-A0CA-569DA6083C7D}" type="presParOf" srcId="{39A888D0-2202-498B-B961-219D78CDCF0D}" destId="{63E13CAF-DDA2-44A5-9A61-B82F547FCCF0}" srcOrd="0" destOrd="0" presId="urn:microsoft.com/office/officeart/2005/8/layout/orgChart1"/>
    <dgm:cxn modelId="{6EF3DC5C-9A95-48DB-A6A6-B25298641574}" type="presParOf" srcId="{39A888D0-2202-498B-B961-219D78CDCF0D}" destId="{0F38E7F9-04F4-4835-AAD8-E853CA4F4B0F}" srcOrd="1" destOrd="0" presId="urn:microsoft.com/office/officeart/2005/8/layout/orgChart1"/>
    <dgm:cxn modelId="{E6B902AC-4619-4B01-9802-DBF5ADF374DD}" type="presParOf" srcId="{0F9C057C-FC3F-43D2-8D78-902144D07DAE}" destId="{43B25D7D-2B75-47D0-9047-166A7E4C3782}" srcOrd="1" destOrd="0" presId="urn:microsoft.com/office/officeart/2005/8/layout/orgChart1"/>
    <dgm:cxn modelId="{D0866B8F-66C7-4BDA-A85C-7047D2154904}" type="presParOf" srcId="{0F9C057C-FC3F-43D2-8D78-902144D07DAE}" destId="{997C7C61-C0C5-48AA-A56C-39CD5325532E}" srcOrd="2" destOrd="0" presId="urn:microsoft.com/office/officeart/2005/8/layout/orgChart1"/>
    <dgm:cxn modelId="{08BC0C7A-53BF-4CB4-A061-64B6BC2FFD84}" type="presParOf" srcId="{69DA9B4B-4D81-49A4-9343-CC26FE72FA99}" destId="{8669FDCD-9E08-4384-BEE2-94D824A4218F}" srcOrd="4" destOrd="0" presId="urn:microsoft.com/office/officeart/2005/8/layout/orgChart1"/>
    <dgm:cxn modelId="{3AEBAE01-92EB-4F34-8D9D-1DF29B6BBA4A}" type="presParOf" srcId="{69DA9B4B-4D81-49A4-9343-CC26FE72FA99}" destId="{0FD16468-822E-4F3B-841A-E5D4F961E138}" srcOrd="5" destOrd="0" presId="urn:microsoft.com/office/officeart/2005/8/layout/orgChart1"/>
    <dgm:cxn modelId="{7653A6F5-F8A8-4666-8F73-5185BFDBCC78}" type="presParOf" srcId="{0FD16468-822E-4F3B-841A-E5D4F961E138}" destId="{86E4D898-E16E-45E0-980A-15C0F72DAB17}" srcOrd="0" destOrd="0" presId="urn:microsoft.com/office/officeart/2005/8/layout/orgChart1"/>
    <dgm:cxn modelId="{B00757C9-4869-4024-ADDC-65F6EAC58760}" type="presParOf" srcId="{86E4D898-E16E-45E0-980A-15C0F72DAB17}" destId="{3FEBC733-3BE8-4FA0-89A7-C175C909DAF2}" srcOrd="0" destOrd="0" presId="urn:microsoft.com/office/officeart/2005/8/layout/orgChart1"/>
    <dgm:cxn modelId="{60A483D3-48B0-44A8-85F9-9EA48A63D970}" type="presParOf" srcId="{86E4D898-E16E-45E0-980A-15C0F72DAB17}" destId="{E559A002-0A03-4E7F-A2A9-6A61DB3CCED0}" srcOrd="1" destOrd="0" presId="urn:microsoft.com/office/officeart/2005/8/layout/orgChart1"/>
    <dgm:cxn modelId="{772A5867-3790-42C2-A2E5-DD417E9EE8A5}" type="presParOf" srcId="{0FD16468-822E-4F3B-841A-E5D4F961E138}" destId="{016F7340-B4EF-45F3-BC20-EB19846E9D2B}" srcOrd="1" destOrd="0" presId="urn:microsoft.com/office/officeart/2005/8/layout/orgChart1"/>
    <dgm:cxn modelId="{606E3221-8014-4BA2-A871-780AA1336AA5}" type="presParOf" srcId="{0FD16468-822E-4F3B-841A-E5D4F961E138}" destId="{6CDE2967-3EBA-49B4-8883-32E96DFF15B7}" srcOrd="2" destOrd="0" presId="urn:microsoft.com/office/officeart/2005/8/layout/orgChart1"/>
    <dgm:cxn modelId="{54367531-C696-432A-BE08-26DC8FBA97F8}" type="presParOf" srcId="{C883102F-4DE3-475A-AFFE-9E9EB243C3A3}" destId="{EDBC1E45-7241-40D9-8F88-2D40175829C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7C8033-7135-4A36-A5C1-16037773366D}"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GB"/>
        </a:p>
      </dgm:t>
    </dgm:pt>
    <dgm:pt modelId="{C6E6E56C-6CFC-4CA9-8246-05ABEA288D7B}">
      <dgm:prSet phldrT="[Text]" custT="1"/>
      <dgm:spPr/>
      <dgm:t>
        <a:bodyPr/>
        <a:lstStyle/>
        <a:p>
          <a:pPr rtl="0"/>
          <a:r>
            <a:rPr lang="en-GB" sz="1800" b="1">
              <a:effectLst>
                <a:outerShdw blurRad="38100" dist="38100" dir="2700000" algn="tl">
                  <a:srgbClr val="000000">
                    <a:alpha val="43137"/>
                  </a:srgbClr>
                </a:outerShdw>
              </a:effectLst>
              <a:latin typeface="Arial" panose="020B0604020202020204"/>
            </a:rPr>
            <a:t>Place Directorates</a:t>
          </a:r>
          <a:endParaRPr lang="en-GB" sz="1800" b="1">
            <a:effectLst>
              <a:outerShdw blurRad="38100" dist="38100" dir="2700000" algn="tl">
                <a:srgbClr val="000000">
                  <a:alpha val="43137"/>
                </a:srgbClr>
              </a:outerShdw>
            </a:effectLst>
          </a:endParaRPr>
        </a:p>
      </dgm:t>
    </dgm:pt>
    <dgm:pt modelId="{D2ED1884-8629-4327-9D96-A3BD9A390C1A}" type="parTrans" cxnId="{746BCD2D-7A78-4430-83CE-67EAAC2E0282}">
      <dgm:prSet/>
      <dgm:spPr/>
      <dgm:t>
        <a:bodyPr/>
        <a:lstStyle/>
        <a:p>
          <a:endParaRPr lang="en-GB" sz="1800" b="1">
            <a:effectLst>
              <a:outerShdw blurRad="38100" dist="38100" dir="2700000" algn="tl">
                <a:srgbClr val="000000">
                  <a:alpha val="43137"/>
                </a:srgbClr>
              </a:outerShdw>
            </a:effectLst>
          </a:endParaRPr>
        </a:p>
      </dgm:t>
    </dgm:pt>
    <dgm:pt modelId="{F669EE6C-62F6-46F8-A7C1-D010FCC3072E}" type="sibTrans" cxnId="{746BCD2D-7A78-4430-83CE-67EAAC2E0282}">
      <dgm:prSet/>
      <dgm:spPr/>
      <dgm:t>
        <a:bodyPr/>
        <a:lstStyle/>
        <a:p>
          <a:endParaRPr lang="en-GB" sz="1800" b="1">
            <a:effectLst>
              <a:outerShdw blurRad="38100" dist="38100" dir="2700000" algn="tl">
                <a:srgbClr val="000000">
                  <a:alpha val="43137"/>
                </a:srgbClr>
              </a:outerShdw>
            </a:effectLst>
          </a:endParaRPr>
        </a:p>
      </dgm:t>
    </dgm:pt>
    <dgm:pt modelId="{F9AB11E5-0A59-43CE-8A07-3B2A8F8E9BC0}">
      <dgm:prSet phldrT="[Text]" custT="1"/>
      <dgm:spPr>
        <a:solidFill>
          <a:srgbClr val="1E3195"/>
        </a:solidFill>
      </dgm:spPr>
      <dgm:t>
        <a:bodyPr/>
        <a:lstStyle/>
        <a:p>
          <a:r>
            <a:rPr lang="en-GB" sz="1800" b="1" dirty="0">
              <a:effectLst>
                <a:outerShdw blurRad="38100" dist="38100" dir="2700000" algn="tl">
                  <a:srgbClr val="000000">
                    <a:alpha val="43137"/>
                  </a:srgbClr>
                </a:outerShdw>
              </a:effectLst>
            </a:rPr>
            <a:t>Bath and North East Somerset</a:t>
          </a:r>
        </a:p>
      </dgm:t>
    </dgm:pt>
    <dgm:pt modelId="{80D6D841-455C-4C34-99E9-9DF89804181A}" type="parTrans" cxnId="{0D3C2948-26FB-47AC-B764-475B23831D1C}">
      <dgm:prSet/>
      <dgm:spPr/>
      <dgm:t>
        <a:bodyPr/>
        <a:lstStyle/>
        <a:p>
          <a:endParaRPr lang="en-GB" sz="1800" b="1">
            <a:effectLst>
              <a:outerShdw blurRad="38100" dist="38100" dir="2700000" algn="tl">
                <a:srgbClr val="000000">
                  <a:alpha val="43137"/>
                </a:srgbClr>
              </a:outerShdw>
            </a:effectLst>
          </a:endParaRPr>
        </a:p>
      </dgm:t>
    </dgm:pt>
    <dgm:pt modelId="{D4FFDC30-EC35-4A9D-9AC7-AF19723BADC2}" type="sibTrans" cxnId="{0D3C2948-26FB-47AC-B764-475B23831D1C}">
      <dgm:prSet/>
      <dgm:spPr/>
      <dgm:t>
        <a:bodyPr/>
        <a:lstStyle/>
        <a:p>
          <a:endParaRPr lang="en-GB" sz="1800" b="1">
            <a:effectLst>
              <a:outerShdw blurRad="38100" dist="38100" dir="2700000" algn="tl">
                <a:srgbClr val="000000">
                  <a:alpha val="43137"/>
                </a:srgbClr>
              </a:outerShdw>
            </a:effectLst>
          </a:endParaRPr>
        </a:p>
      </dgm:t>
    </dgm:pt>
    <dgm:pt modelId="{B13C09D0-4A51-4FFE-9EF3-B34EC796A53C}">
      <dgm:prSet phldrT="[Text]" custT="1"/>
      <dgm:spPr>
        <a:solidFill>
          <a:srgbClr val="1E3195"/>
        </a:solidFill>
      </dgm:spPr>
      <dgm:t>
        <a:bodyPr/>
        <a:lstStyle/>
        <a:p>
          <a:r>
            <a:rPr lang="en-GB" sz="1800" b="1" dirty="0">
              <a:effectLst>
                <a:outerShdw blurRad="38100" dist="38100" dir="2700000" algn="tl">
                  <a:srgbClr val="000000">
                    <a:alpha val="43137"/>
                  </a:srgbClr>
                </a:outerShdw>
              </a:effectLst>
            </a:rPr>
            <a:t>Swindon</a:t>
          </a:r>
        </a:p>
      </dgm:t>
    </dgm:pt>
    <dgm:pt modelId="{97C3D4E1-79AC-4EA6-9E62-E32CCD8B12A1}" type="parTrans" cxnId="{B2930280-38DE-481D-9899-597929E1D745}">
      <dgm:prSet/>
      <dgm:spPr/>
      <dgm:t>
        <a:bodyPr/>
        <a:lstStyle/>
        <a:p>
          <a:endParaRPr lang="en-GB" sz="1800" b="1">
            <a:effectLst>
              <a:outerShdw blurRad="38100" dist="38100" dir="2700000" algn="tl">
                <a:srgbClr val="000000">
                  <a:alpha val="43137"/>
                </a:srgbClr>
              </a:outerShdw>
            </a:effectLst>
          </a:endParaRPr>
        </a:p>
      </dgm:t>
    </dgm:pt>
    <dgm:pt modelId="{11A86051-709A-443A-8B4B-2F289E1CECE9}" type="sibTrans" cxnId="{B2930280-38DE-481D-9899-597929E1D745}">
      <dgm:prSet/>
      <dgm:spPr/>
      <dgm:t>
        <a:bodyPr/>
        <a:lstStyle/>
        <a:p>
          <a:endParaRPr lang="en-GB" sz="1800" b="1">
            <a:effectLst>
              <a:outerShdw blurRad="38100" dist="38100" dir="2700000" algn="tl">
                <a:srgbClr val="000000">
                  <a:alpha val="43137"/>
                </a:srgbClr>
              </a:outerShdw>
            </a:effectLst>
          </a:endParaRPr>
        </a:p>
      </dgm:t>
    </dgm:pt>
    <dgm:pt modelId="{D6A4744A-51CB-432A-B032-EEB8120BEA2E}">
      <dgm:prSet phldrT="[Text]" custT="1"/>
      <dgm:spPr>
        <a:solidFill>
          <a:srgbClr val="1E3195"/>
        </a:solidFill>
      </dgm:spPr>
      <dgm:t>
        <a:bodyPr/>
        <a:lstStyle/>
        <a:p>
          <a:r>
            <a:rPr lang="en-GB" sz="1800" b="1" dirty="0">
              <a:effectLst>
                <a:outerShdw blurRad="38100" dist="38100" dir="2700000" algn="tl">
                  <a:srgbClr val="000000">
                    <a:alpha val="43137"/>
                  </a:srgbClr>
                </a:outerShdw>
              </a:effectLst>
            </a:rPr>
            <a:t>Wiltshire</a:t>
          </a:r>
        </a:p>
      </dgm:t>
    </dgm:pt>
    <dgm:pt modelId="{ECAF1802-E594-42A0-9B7F-695ADFDCF786}" type="parTrans" cxnId="{79E758A6-343A-4896-8622-E9F22ACDB671}">
      <dgm:prSet/>
      <dgm:spPr/>
      <dgm:t>
        <a:bodyPr/>
        <a:lstStyle/>
        <a:p>
          <a:endParaRPr lang="en-GB" sz="1800" b="1">
            <a:effectLst>
              <a:outerShdw blurRad="38100" dist="38100" dir="2700000" algn="tl">
                <a:srgbClr val="000000">
                  <a:alpha val="43137"/>
                </a:srgbClr>
              </a:outerShdw>
            </a:effectLst>
          </a:endParaRPr>
        </a:p>
      </dgm:t>
    </dgm:pt>
    <dgm:pt modelId="{8D4F970C-A279-4C43-B2B9-2C8F286FD096}" type="sibTrans" cxnId="{79E758A6-343A-4896-8622-E9F22ACDB671}">
      <dgm:prSet/>
      <dgm:spPr/>
      <dgm:t>
        <a:bodyPr/>
        <a:lstStyle/>
        <a:p>
          <a:endParaRPr lang="en-GB" sz="1800" b="1">
            <a:effectLst>
              <a:outerShdw blurRad="38100" dist="38100" dir="2700000" algn="tl">
                <a:srgbClr val="000000">
                  <a:alpha val="43137"/>
                </a:srgbClr>
              </a:outerShdw>
            </a:effectLst>
          </a:endParaRPr>
        </a:p>
      </dgm:t>
    </dgm:pt>
    <dgm:pt modelId="{2DAD6AC5-C84C-4329-9508-11879E409755}" type="pres">
      <dgm:prSet presAssocID="{BD7C8033-7135-4A36-A5C1-16037773366D}" presName="hierChild1" presStyleCnt="0">
        <dgm:presLayoutVars>
          <dgm:orgChart val="1"/>
          <dgm:chPref val="1"/>
          <dgm:dir/>
          <dgm:animOne val="branch"/>
          <dgm:animLvl val="lvl"/>
          <dgm:resizeHandles/>
        </dgm:presLayoutVars>
      </dgm:prSet>
      <dgm:spPr/>
    </dgm:pt>
    <dgm:pt modelId="{C883102F-4DE3-475A-AFFE-9E9EB243C3A3}" type="pres">
      <dgm:prSet presAssocID="{C6E6E56C-6CFC-4CA9-8246-05ABEA288D7B}" presName="hierRoot1" presStyleCnt="0">
        <dgm:presLayoutVars>
          <dgm:hierBranch val="init"/>
        </dgm:presLayoutVars>
      </dgm:prSet>
      <dgm:spPr/>
    </dgm:pt>
    <dgm:pt modelId="{1CEEC0D0-A853-4AF9-A2F3-DC9887FE7C27}" type="pres">
      <dgm:prSet presAssocID="{C6E6E56C-6CFC-4CA9-8246-05ABEA288D7B}" presName="rootComposite1" presStyleCnt="0"/>
      <dgm:spPr/>
    </dgm:pt>
    <dgm:pt modelId="{142BD698-569D-4A2D-88CD-A05E98EE195B}" type="pres">
      <dgm:prSet presAssocID="{C6E6E56C-6CFC-4CA9-8246-05ABEA288D7B}" presName="rootText1" presStyleLbl="node0" presStyleIdx="0" presStyleCnt="1" custScaleX="99992" custScaleY="53372">
        <dgm:presLayoutVars>
          <dgm:chPref val="3"/>
        </dgm:presLayoutVars>
      </dgm:prSet>
      <dgm:spPr/>
    </dgm:pt>
    <dgm:pt modelId="{C66FBA64-EF4B-4A85-B7A5-6A3E3A21F336}" type="pres">
      <dgm:prSet presAssocID="{C6E6E56C-6CFC-4CA9-8246-05ABEA288D7B}" presName="rootConnector1" presStyleLbl="node1" presStyleIdx="0" presStyleCnt="0"/>
      <dgm:spPr/>
    </dgm:pt>
    <dgm:pt modelId="{69DA9B4B-4D81-49A4-9343-CC26FE72FA99}" type="pres">
      <dgm:prSet presAssocID="{C6E6E56C-6CFC-4CA9-8246-05ABEA288D7B}" presName="hierChild2" presStyleCnt="0"/>
      <dgm:spPr/>
    </dgm:pt>
    <dgm:pt modelId="{41C703B6-57C4-47EE-9CF8-A78AD49CAEFD}" type="pres">
      <dgm:prSet presAssocID="{80D6D841-455C-4C34-99E9-9DF89804181A}" presName="Name37" presStyleLbl="parChTrans1D2" presStyleIdx="0" presStyleCnt="3"/>
      <dgm:spPr/>
    </dgm:pt>
    <dgm:pt modelId="{10E6A146-4EA2-4439-A352-4E8C18BBA538}" type="pres">
      <dgm:prSet presAssocID="{F9AB11E5-0A59-43CE-8A07-3B2A8F8E9BC0}" presName="hierRoot2" presStyleCnt="0">
        <dgm:presLayoutVars>
          <dgm:hierBranch val="init"/>
        </dgm:presLayoutVars>
      </dgm:prSet>
      <dgm:spPr/>
    </dgm:pt>
    <dgm:pt modelId="{55CB379C-7E75-4F66-AC33-C760BD696A36}" type="pres">
      <dgm:prSet presAssocID="{F9AB11E5-0A59-43CE-8A07-3B2A8F8E9BC0}" presName="rootComposite" presStyleCnt="0"/>
      <dgm:spPr/>
    </dgm:pt>
    <dgm:pt modelId="{AEBE2D1B-8197-48D6-A2FA-CD983438A866}" type="pres">
      <dgm:prSet presAssocID="{F9AB11E5-0A59-43CE-8A07-3B2A8F8E9BC0}" presName="rootText" presStyleLbl="node2" presStyleIdx="0" presStyleCnt="3" custScaleY="59616">
        <dgm:presLayoutVars>
          <dgm:chPref val="3"/>
        </dgm:presLayoutVars>
      </dgm:prSet>
      <dgm:spPr/>
    </dgm:pt>
    <dgm:pt modelId="{B3E5A6C1-1C4E-489C-A24B-2A45EDE1D515}" type="pres">
      <dgm:prSet presAssocID="{F9AB11E5-0A59-43CE-8A07-3B2A8F8E9BC0}" presName="rootConnector" presStyleLbl="node2" presStyleIdx="0" presStyleCnt="3"/>
      <dgm:spPr/>
    </dgm:pt>
    <dgm:pt modelId="{DCB8FCBB-F14B-413F-B93A-B0133F11EA7A}" type="pres">
      <dgm:prSet presAssocID="{F9AB11E5-0A59-43CE-8A07-3B2A8F8E9BC0}" presName="hierChild4" presStyleCnt="0"/>
      <dgm:spPr/>
    </dgm:pt>
    <dgm:pt modelId="{3A63BA90-F61D-4E07-B793-B40B1906C640}" type="pres">
      <dgm:prSet presAssocID="{F9AB11E5-0A59-43CE-8A07-3B2A8F8E9BC0}" presName="hierChild5" presStyleCnt="0"/>
      <dgm:spPr/>
    </dgm:pt>
    <dgm:pt modelId="{B3B60223-1307-4B54-8434-8EF0E8048AD8}" type="pres">
      <dgm:prSet presAssocID="{97C3D4E1-79AC-4EA6-9E62-E32CCD8B12A1}" presName="Name37" presStyleLbl="parChTrans1D2" presStyleIdx="1" presStyleCnt="3"/>
      <dgm:spPr/>
    </dgm:pt>
    <dgm:pt modelId="{FEFE74AE-4A91-4F2A-B12C-8A47354DD666}" type="pres">
      <dgm:prSet presAssocID="{B13C09D0-4A51-4FFE-9EF3-B34EC796A53C}" presName="hierRoot2" presStyleCnt="0">
        <dgm:presLayoutVars>
          <dgm:hierBranch val="init"/>
        </dgm:presLayoutVars>
      </dgm:prSet>
      <dgm:spPr/>
    </dgm:pt>
    <dgm:pt modelId="{BAD34F0D-5623-4B4A-9E4A-404BF36E96D9}" type="pres">
      <dgm:prSet presAssocID="{B13C09D0-4A51-4FFE-9EF3-B34EC796A53C}" presName="rootComposite" presStyleCnt="0"/>
      <dgm:spPr/>
    </dgm:pt>
    <dgm:pt modelId="{21D21943-07BD-4CC1-8F8D-475BEF002B3F}" type="pres">
      <dgm:prSet presAssocID="{B13C09D0-4A51-4FFE-9EF3-B34EC796A53C}" presName="rootText" presStyleLbl="node2" presStyleIdx="1" presStyleCnt="3" custScaleY="59616">
        <dgm:presLayoutVars>
          <dgm:chPref val="3"/>
        </dgm:presLayoutVars>
      </dgm:prSet>
      <dgm:spPr/>
    </dgm:pt>
    <dgm:pt modelId="{61F24318-FAE4-40E1-BF03-29E09A1659F2}" type="pres">
      <dgm:prSet presAssocID="{B13C09D0-4A51-4FFE-9EF3-B34EC796A53C}" presName="rootConnector" presStyleLbl="node2" presStyleIdx="1" presStyleCnt="3"/>
      <dgm:spPr/>
    </dgm:pt>
    <dgm:pt modelId="{FDD329AA-DDD5-41DF-BDBC-28B094AAD5F5}" type="pres">
      <dgm:prSet presAssocID="{B13C09D0-4A51-4FFE-9EF3-B34EC796A53C}" presName="hierChild4" presStyleCnt="0"/>
      <dgm:spPr/>
    </dgm:pt>
    <dgm:pt modelId="{341F29E7-690E-4AD6-B063-4BBC80CBAECD}" type="pres">
      <dgm:prSet presAssocID="{B13C09D0-4A51-4FFE-9EF3-B34EC796A53C}" presName="hierChild5" presStyleCnt="0"/>
      <dgm:spPr/>
    </dgm:pt>
    <dgm:pt modelId="{533B999C-32D0-4F65-870E-C4C51F6A5BD6}" type="pres">
      <dgm:prSet presAssocID="{ECAF1802-E594-42A0-9B7F-695ADFDCF786}" presName="Name37" presStyleLbl="parChTrans1D2" presStyleIdx="2" presStyleCnt="3"/>
      <dgm:spPr/>
    </dgm:pt>
    <dgm:pt modelId="{124192D0-5BA6-4AE1-B68C-6B4D38B353FB}" type="pres">
      <dgm:prSet presAssocID="{D6A4744A-51CB-432A-B032-EEB8120BEA2E}" presName="hierRoot2" presStyleCnt="0">
        <dgm:presLayoutVars>
          <dgm:hierBranch val="init"/>
        </dgm:presLayoutVars>
      </dgm:prSet>
      <dgm:spPr/>
    </dgm:pt>
    <dgm:pt modelId="{B2E17A87-9771-438E-98AB-62595D2A9FF5}" type="pres">
      <dgm:prSet presAssocID="{D6A4744A-51CB-432A-B032-EEB8120BEA2E}" presName="rootComposite" presStyleCnt="0"/>
      <dgm:spPr/>
    </dgm:pt>
    <dgm:pt modelId="{13406113-A2E6-4E6B-BDF9-CEFD4E683192}" type="pres">
      <dgm:prSet presAssocID="{D6A4744A-51CB-432A-B032-EEB8120BEA2E}" presName="rootText" presStyleLbl="node2" presStyleIdx="2" presStyleCnt="3" custScaleY="59616">
        <dgm:presLayoutVars>
          <dgm:chPref val="3"/>
        </dgm:presLayoutVars>
      </dgm:prSet>
      <dgm:spPr/>
    </dgm:pt>
    <dgm:pt modelId="{5912512F-4E28-41A6-BC64-788D8646016D}" type="pres">
      <dgm:prSet presAssocID="{D6A4744A-51CB-432A-B032-EEB8120BEA2E}" presName="rootConnector" presStyleLbl="node2" presStyleIdx="2" presStyleCnt="3"/>
      <dgm:spPr/>
    </dgm:pt>
    <dgm:pt modelId="{35A8D288-03F9-41AA-8E6A-FB4BD081E236}" type="pres">
      <dgm:prSet presAssocID="{D6A4744A-51CB-432A-B032-EEB8120BEA2E}" presName="hierChild4" presStyleCnt="0"/>
      <dgm:spPr/>
    </dgm:pt>
    <dgm:pt modelId="{6401C0EB-F6EE-4F87-BDDB-4654642E8ACA}" type="pres">
      <dgm:prSet presAssocID="{D6A4744A-51CB-432A-B032-EEB8120BEA2E}" presName="hierChild5" presStyleCnt="0"/>
      <dgm:spPr/>
    </dgm:pt>
    <dgm:pt modelId="{EDBC1E45-7241-40D9-8F88-2D40175829C2}" type="pres">
      <dgm:prSet presAssocID="{C6E6E56C-6CFC-4CA9-8246-05ABEA288D7B}" presName="hierChild3" presStyleCnt="0"/>
      <dgm:spPr/>
    </dgm:pt>
  </dgm:ptLst>
  <dgm:cxnLst>
    <dgm:cxn modelId="{52505D03-2CF2-4586-8377-E2882A228DB3}" type="presOf" srcId="{C6E6E56C-6CFC-4CA9-8246-05ABEA288D7B}" destId="{142BD698-569D-4A2D-88CD-A05E98EE195B}" srcOrd="0" destOrd="0" presId="urn:microsoft.com/office/officeart/2005/8/layout/orgChart1"/>
    <dgm:cxn modelId="{746BCD2D-7A78-4430-83CE-67EAAC2E0282}" srcId="{BD7C8033-7135-4A36-A5C1-16037773366D}" destId="{C6E6E56C-6CFC-4CA9-8246-05ABEA288D7B}" srcOrd="0" destOrd="0" parTransId="{D2ED1884-8629-4327-9D96-A3BD9A390C1A}" sibTransId="{F669EE6C-62F6-46F8-A7C1-D010FCC3072E}"/>
    <dgm:cxn modelId="{4B30FD3A-C866-4AC2-9255-B540559F1AEA}" type="presOf" srcId="{ECAF1802-E594-42A0-9B7F-695ADFDCF786}" destId="{533B999C-32D0-4F65-870E-C4C51F6A5BD6}" srcOrd="0" destOrd="0" presId="urn:microsoft.com/office/officeart/2005/8/layout/orgChart1"/>
    <dgm:cxn modelId="{0D3C2948-26FB-47AC-B764-475B23831D1C}" srcId="{C6E6E56C-6CFC-4CA9-8246-05ABEA288D7B}" destId="{F9AB11E5-0A59-43CE-8A07-3B2A8F8E9BC0}" srcOrd="0" destOrd="0" parTransId="{80D6D841-455C-4C34-99E9-9DF89804181A}" sibTransId="{D4FFDC30-EC35-4A9D-9AC7-AF19723BADC2}"/>
    <dgm:cxn modelId="{F4D4BB71-5FB8-47E9-A8FF-2C7053CC11C7}" type="presOf" srcId="{BD7C8033-7135-4A36-A5C1-16037773366D}" destId="{2DAD6AC5-C84C-4329-9508-11879E409755}" srcOrd="0" destOrd="0" presId="urn:microsoft.com/office/officeart/2005/8/layout/orgChart1"/>
    <dgm:cxn modelId="{B3C4E774-250B-4C5F-9464-F602B5AE42D1}" type="presOf" srcId="{D6A4744A-51CB-432A-B032-EEB8120BEA2E}" destId="{5912512F-4E28-41A6-BC64-788D8646016D}" srcOrd="1" destOrd="0" presId="urn:microsoft.com/office/officeart/2005/8/layout/orgChart1"/>
    <dgm:cxn modelId="{EE1FA356-E459-48D5-83DA-A2AF6CBA26CF}" type="presOf" srcId="{F9AB11E5-0A59-43CE-8A07-3B2A8F8E9BC0}" destId="{AEBE2D1B-8197-48D6-A2FA-CD983438A866}" srcOrd="0" destOrd="0" presId="urn:microsoft.com/office/officeart/2005/8/layout/orgChart1"/>
    <dgm:cxn modelId="{C69E767A-B289-4CE0-BD3F-81A2CF3FFB79}" type="presOf" srcId="{B13C09D0-4A51-4FFE-9EF3-B34EC796A53C}" destId="{61F24318-FAE4-40E1-BF03-29E09A1659F2}" srcOrd="1" destOrd="0" presId="urn:microsoft.com/office/officeart/2005/8/layout/orgChart1"/>
    <dgm:cxn modelId="{B2930280-38DE-481D-9899-597929E1D745}" srcId="{C6E6E56C-6CFC-4CA9-8246-05ABEA288D7B}" destId="{B13C09D0-4A51-4FFE-9EF3-B34EC796A53C}" srcOrd="1" destOrd="0" parTransId="{97C3D4E1-79AC-4EA6-9E62-E32CCD8B12A1}" sibTransId="{11A86051-709A-443A-8B4B-2F289E1CECE9}"/>
    <dgm:cxn modelId="{B4009C89-B08D-4625-AF15-96E0E5928750}" type="presOf" srcId="{F9AB11E5-0A59-43CE-8A07-3B2A8F8E9BC0}" destId="{B3E5A6C1-1C4E-489C-A24B-2A45EDE1D515}" srcOrd="1" destOrd="0" presId="urn:microsoft.com/office/officeart/2005/8/layout/orgChart1"/>
    <dgm:cxn modelId="{2ECD308B-253C-450E-B370-60AD7CF885DC}" type="presOf" srcId="{C6E6E56C-6CFC-4CA9-8246-05ABEA288D7B}" destId="{C66FBA64-EF4B-4A85-B7A5-6A3E3A21F336}" srcOrd="1" destOrd="0" presId="urn:microsoft.com/office/officeart/2005/8/layout/orgChart1"/>
    <dgm:cxn modelId="{6C6B8C8B-A25B-45F0-819C-BFF16FF5D4F0}" type="presOf" srcId="{D6A4744A-51CB-432A-B032-EEB8120BEA2E}" destId="{13406113-A2E6-4E6B-BDF9-CEFD4E683192}" srcOrd="0" destOrd="0" presId="urn:microsoft.com/office/officeart/2005/8/layout/orgChart1"/>
    <dgm:cxn modelId="{79E758A6-343A-4896-8622-E9F22ACDB671}" srcId="{C6E6E56C-6CFC-4CA9-8246-05ABEA288D7B}" destId="{D6A4744A-51CB-432A-B032-EEB8120BEA2E}" srcOrd="2" destOrd="0" parTransId="{ECAF1802-E594-42A0-9B7F-695ADFDCF786}" sibTransId="{8D4F970C-A279-4C43-B2B9-2C8F286FD096}"/>
    <dgm:cxn modelId="{3E73F7AB-DB82-46E5-8971-C26BF8C0045B}" type="presOf" srcId="{80D6D841-455C-4C34-99E9-9DF89804181A}" destId="{41C703B6-57C4-47EE-9CF8-A78AD49CAEFD}" srcOrd="0" destOrd="0" presId="urn:microsoft.com/office/officeart/2005/8/layout/orgChart1"/>
    <dgm:cxn modelId="{B9F018E9-D3D5-45CD-A75A-4EB607136649}" type="presOf" srcId="{B13C09D0-4A51-4FFE-9EF3-B34EC796A53C}" destId="{21D21943-07BD-4CC1-8F8D-475BEF002B3F}" srcOrd="0" destOrd="0" presId="urn:microsoft.com/office/officeart/2005/8/layout/orgChart1"/>
    <dgm:cxn modelId="{E53780FB-90D5-4911-8B25-32407CCE03E7}" type="presOf" srcId="{97C3D4E1-79AC-4EA6-9E62-E32CCD8B12A1}" destId="{B3B60223-1307-4B54-8434-8EF0E8048AD8}" srcOrd="0" destOrd="0" presId="urn:microsoft.com/office/officeart/2005/8/layout/orgChart1"/>
    <dgm:cxn modelId="{D41620F2-4043-41CF-B92F-C3D9B7EB91C9}" type="presParOf" srcId="{2DAD6AC5-C84C-4329-9508-11879E409755}" destId="{C883102F-4DE3-475A-AFFE-9E9EB243C3A3}" srcOrd="0" destOrd="0" presId="urn:microsoft.com/office/officeart/2005/8/layout/orgChart1"/>
    <dgm:cxn modelId="{2181277C-2336-493D-9BBC-05BB9E91243D}" type="presParOf" srcId="{C883102F-4DE3-475A-AFFE-9E9EB243C3A3}" destId="{1CEEC0D0-A853-4AF9-A2F3-DC9887FE7C27}" srcOrd="0" destOrd="0" presId="urn:microsoft.com/office/officeart/2005/8/layout/orgChart1"/>
    <dgm:cxn modelId="{C7E9A203-8F4C-4BAB-8636-A2A5B8F434B3}" type="presParOf" srcId="{1CEEC0D0-A853-4AF9-A2F3-DC9887FE7C27}" destId="{142BD698-569D-4A2D-88CD-A05E98EE195B}" srcOrd="0" destOrd="0" presId="urn:microsoft.com/office/officeart/2005/8/layout/orgChart1"/>
    <dgm:cxn modelId="{E3923163-6049-4A41-B5B6-53976CC674D3}" type="presParOf" srcId="{1CEEC0D0-A853-4AF9-A2F3-DC9887FE7C27}" destId="{C66FBA64-EF4B-4A85-B7A5-6A3E3A21F336}" srcOrd="1" destOrd="0" presId="urn:microsoft.com/office/officeart/2005/8/layout/orgChart1"/>
    <dgm:cxn modelId="{FB836595-D7FA-45E2-8CBA-1E71751D23CC}" type="presParOf" srcId="{C883102F-4DE3-475A-AFFE-9E9EB243C3A3}" destId="{69DA9B4B-4D81-49A4-9343-CC26FE72FA99}" srcOrd="1" destOrd="0" presId="urn:microsoft.com/office/officeart/2005/8/layout/orgChart1"/>
    <dgm:cxn modelId="{58970223-5371-452B-983B-8BBD56FD1881}" type="presParOf" srcId="{69DA9B4B-4D81-49A4-9343-CC26FE72FA99}" destId="{41C703B6-57C4-47EE-9CF8-A78AD49CAEFD}" srcOrd="0" destOrd="0" presId="urn:microsoft.com/office/officeart/2005/8/layout/orgChart1"/>
    <dgm:cxn modelId="{F9E16893-197F-433A-AB4C-6C7397B41312}" type="presParOf" srcId="{69DA9B4B-4D81-49A4-9343-CC26FE72FA99}" destId="{10E6A146-4EA2-4439-A352-4E8C18BBA538}" srcOrd="1" destOrd="0" presId="urn:microsoft.com/office/officeart/2005/8/layout/orgChart1"/>
    <dgm:cxn modelId="{FD3BE300-2097-48CA-A81A-C471DC718FA0}" type="presParOf" srcId="{10E6A146-4EA2-4439-A352-4E8C18BBA538}" destId="{55CB379C-7E75-4F66-AC33-C760BD696A36}" srcOrd="0" destOrd="0" presId="urn:microsoft.com/office/officeart/2005/8/layout/orgChart1"/>
    <dgm:cxn modelId="{760BE506-B671-40DD-8F1E-591F60151089}" type="presParOf" srcId="{55CB379C-7E75-4F66-AC33-C760BD696A36}" destId="{AEBE2D1B-8197-48D6-A2FA-CD983438A866}" srcOrd="0" destOrd="0" presId="urn:microsoft.com/office/officeart/2005/8/layout/orgChart1"/>
    <dgm:cxn modelId="{70A10B9C-2A50-4E64-9C30-2C79C75D4BC7}" type="presParOf" srcId="{55CB379C-7E75-4F66-AC33-C760BD696A36}" destId="{B3E5A6C1-1C4E-489C-A24B-2A45EDE1D515}" srcOrd="1" destOrd="0" presId="urn:microsoft.com/office/officeart/2005/8/layout/orgChart1"/>
    <dgm:cxn modelId="{E8A6FD64-9281-40A6-8C97-7C145D6EEB33}" type="presParOf" srcId="{10E6A146-4EA2-4439-A352-4E8C18BBA538}" destId="{DCB8FCBB-F14B-413F-B93A-B0133F11EA7A}" srcOrd="1" destOrd="0" presId="urn:microsoft.com/office/officeart/2005/8/layout/orgChart1"/>
    <dgm:cxn modelId="{ECDD9E54-BD48-43F1-B524-B4278B1FD1E6}" type="presParOf" srcId="{10E6A146-4EA2-4439-A352-4E8C18BBA538}" destId="{3A63BA90-F61D-4E07-B793-B40B1906C640}" srcOrd="2" destOrd="0" presId="urn:microsoft.com/office/officeart/2005/8/layout/orgChart1"/>
    <dgm:cxn modelId="{19B6C5CA-A86A-40CD-A35F-2373A2C8B2CB}" type="presParOf" srcId="{69DA9B4B-4D81-49A4-9343-CC26FE72FA99}" destId="{B3B60223-1307-4B54-8434-8EF0E8048AD8}" srcOrd="2" destOrd="0" presId="urn:microsoft.com/office/officeart/2005/8/layout/orgChart1"/>
    <dgm:cxn modelId="{E140E953-98F7-420C-9BD9-3D095144B790}" type="presParOf" srcId="{69DA9B4B-4D81-49A4-9343-CC26FE72FA99}" destId="{FEFE74AE-4A91-4F2A-B12C-8A47354DD666}" srcOrd="3" destOrd="0" presId="urn:microsoft.com/office/officeart/2005/8/layout/orgChart1"/>
    <dgm:cxn modelId="{9AC89C56-F415-414A-AE0E-5F48B0D7744B}" type="presParOf" srcId="{FEFE74AE-4A91-4F2A-B12C-8A47354DD666}" destId="{BAD34F0D-5623-4B4A-9E4A-404BF36E96D9}" srcOrd="0" destOrd="0" presId="urn:microsoft.com/office/officeart/2005/8/layout/orgChart1"/>
    <dgm:cxn modelId="{B0A4271A-755D-4FCB-9BCA-696E4501474E}" type="presParOf" srcId="{BAD34F0D-5623-4B4A-9E4A-404BF36E96D9}" destId="{21D21943-07BD-4CC1-8F8D-475BEF002B3F}" srcOrd="0" destOrd="0" presId="urn:microsoft.com/office/officeart/2005/8/layout/orgChart1"/>
    <dgm:cxn modelId="{1613461C-4744-47C9-952C-04BF2F5A0E9D}" type="presParOf" srcId="{BAD34F0D-5623-4B4A-9E4A-404BF36E96D9}" destId="{61F24318-FAE4-40E1-BF03-29E09A1659F2}" srcOrd="1" destOrd="0" presId="urn:microsoft.com/office/officeart/2005/8/layout/orgChart1"/>
    <dgm:cxn modelId="{08BCF4A4-78A4-4F6B-9A62-E8D72BEC7B1C}" type="presParOf" srcId="{FEFE74AE-4A91-4F2A-B12C-8A47354DD666}" destId="{FDD329AA-DDD5-41DF-BDBC-28B094AAD5F5}" srcOrd="1" destOrd="0" presId="urn:microsoft.com/office/officeart/2005/8/layout/orgChart1"/>
    <dgm:cxn modelId="{56B23B23-035C-4752-9314-BC7224D93F61}" type="presParOf" srcId="{FEFE74AE-4A91-4F2A-B12C-8A47354DD666}" destId="{341F29E7-690E-4AD6-B063-4BBC80CBAECD}" srcOrd="2" destOrd="0" presId="urn:microsoft.com/office/officeart/2005/8/layout/orgChart1"/>
    <dgm:cxn modelId="{882AF14A-6436-451D-AB7B-1C540C886D9A}" type="presParOf" srcId="{69DA9B4B-4D81-49A4-9343-CC26FE72FA99}" destId="{533B999C-32D0-4F65-870E-C4C51F6A5BD6}" srcOrd="4" destOrd="0" presId="urn:microsoft.com/office/officeart/2005/8/layout/orgChart1"/>
    <dgm:cxn modelId="{EB47B7C3-FC8F-4815-9C78-59C28B7B7754}" type="presParOf" srcId="{69DA9B4B-4D81-49A4-9343-CC26FE72FA99}" destId="{124192D0-5BA6-4AE1-B68C-6B4D38B353FB}" srcOrd="5" destOrd="0" presId="urn:microsoft.com/office/officeart/2005/8/layout/orgChart1"/>
    <dgm:cxn modelId="{82420AD3-8629-45DD-AEBD-1A349E4F78E9}" type="presParOf" srcId="{124192D0-5BA6-4AE1-B68C-6B4D38B353FB}" destId="{B2E17A87-9771-438E-98AB-62595D2A9FF5}" srcOrd="0" destOrd="0" presId="urn:microsoft.com/office/officeart/2005/8/layout/orgChart1"/>
    <dgm:cxn modelId="{64B37EA6-4BF1-4F1D-B826-4603C6F4B118}" type="presParOf" srcId="{B2E17A87-9771-438E-98AB-62595D2A9FF5}" destId="{13406113-A2E6-4E6B-BDF9-CEFD4E683192}" srcOrd="0" destOrd="0" presId="urn:microsoft.com/office/officeart/2005/8/layout/orgChart1"/>
    <dgm:cxn modelId="{B40C1488-CB04-4098-B61F-D10B43EBC09E}" type="presParOf" srcId="{B2E17A87-9771-438E-98AB-62595D2A9FF5}" destId="{5912512F-4E28-41A6-BC64-788D8646016D}" srcOrd="1" destOrd="0" presId="urn:microsoft.com/office/officeart/2005/8/layout/orgChart1"/>
    <dgm:cxn modelId="{1FD859F3-C9E6-47A7-966A-8B098C230557}" type="presParOf" srcId="{124192D0-5BA6-4AE1-B68C-6B4D38B353FB}" destId="{35A8D288-03F9-41AA-8E6A-FB4BD081E236}" srcOrd="1" destOrd="0" presId="urn:microsoft.com/office/officeart/2005/8/layout/orgChart1"/>
    <dgm:cxn modelId="{7ABE7E38-6A8E-4B0C-BD5F-CB6D06F06066}" type="presParOf" srcId="{124192D0-5BA6-4AE1-B68C-6B4D38B353FB}" destId="{6401C0EB-F6EE-4F87-BDDB-4654642E8ACA}" srcOrd="2" destOrd="0" presId="urn:microsoft.com/office/officeart/2005/8/layout/orgChart1"/>
    <dgm:cxn modelId="{0F2F1EA9-7B9B-4765-94C6-BB5B0BF22E5F}" type="presParOf" srcId="{C883102F-4DE3-475A-AFFE-9E9EB243C3A3}" destId="{EDBC1E45-7241-40D9-8F88-2D40175829C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7C8033-7135-4A36-A5C1-16037773366D}"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GB"/>
        </a:p>
      </dgm:t>
    </dgm:pt>
    <dgm:pt modelId="{C6E6E56C-6CFC-4CA9-8246-05ABEA288D7B}">
      <dgm:prSet phldrT="[Text]" custT="1"/>
      <dgm:spPr/>
      <dgm:t>
        <a:bodyPr/>
        <a:lstStyle/>
        <a:p>
          <a:r>
            <a:rPr lang="en-GB" sz="1800" b="1">
              <a:solidFill>
                <a:schemeClr val="bg1"/>
              </a:solidFill>
              <a:effectLst>
                <a:outerShdw blurRad="38100" dist="38100" dir="2700000" algn="tl">
                  <a:srgbClr val="000000">
                    <a:alpha val="43137"/>
                  </a:srgbClr>
                </a:outerShdw>
              </a:effectLst>
              <a:latin typeface="Arial" panose="020B0604020202020204"/>
            </a:rPr>
            <a:t>Strategy</a:t>
          </a:r>
          <a:r>
            <a:rPr lang="en-GB" sz="1800" b="1">
              <a:solidFill>
                <a:schemeClr val="bg1"/>
              </a:solidFill>
              <a:effectLst>
                <a:outerShdw blurRad="38100" dist="38100" dir="2700000" algn="tl">
                  <a:srgbClr val="000000">
                    <a:alpha val="43137"/>
                  </a:srgbClr>
                </a:outerShdw>
              </a:effectLst>
            </a:rPr>
            <a:t> and Transformation </a:t>
          </a:r>
          <a:r>
            <a:rPr lang="en-GB" sz="1800" b="1">
              <a:solidFill>
                <a:schemeClr val="bg1"/>
              </a:solidFill>
              <a:effectLst>
                <a:outerShdw blurRad="38100" dist="38100" dir="2700000" algn="tl">
                  <a:srgbClr val="000000">
                    <a:alpha val="43137"/>
                  </a:srgbClr>
                </a:outerShdw>
              </a:effectLst>
              <a:latin typeface="Arial" panose="020B0604020202020204"/>
            </a:rPr>
            <a:t>Directorate</a:t>
          </a:r>
          <a:endParaRPr lang="en-GB" sz="1800" b="1">
            <a:solidFill>
              <a:schemeClr val="bg1"/>
            </a:solidFill>
            <a:effectLst>
              <a:outerShdw blurRad="38100" dist="38100" dir="2700000" algn="tl">
                <a:srgbClr val="000000">
                  <a:alpha val="43137"/>
                </a:srgbClr>
              </a:outerShdw>
            </a:effectLst>
          </a:endParaRPr>
        </a:p>
      </dgm:t>
    </dgm:pt>
    <dgm:pt modelId="{D2ED1884-8629-4327-9D96-A3BD9A390C1A}" type="parTrans" cxnId="{746BCD2D-7A78-4430-83CE-67EAAC2E0282}">
      <dgm:prSet/>
      <dgm:spPr/>
      <dgm:t>
        <a:bodyPr/>
        <a:lstStyle/>
        <a:p>
          <a:endParaRPr lang="en-GB" sz="1800" b="1">
            <a:solidFill>
              <a:schemeClr val="bg1"/>
            </a:solidFill>
            <a:effectLst>
              <a:outerShdw blurRad="38100" dist="38100" dir="2700000" algn="tl">
                <a:srgbClr val="000000">
                  <a:alpha val="43137"/>
                </a:srgbClr>
              </a:outerShdw>
            </a:effectLst>
          </a:endParaRPr>
        </a:p>
      </dgm:t>
    </dgm:pt>
    <dgm:pt modelId="{F669EE6C-62F6-46F8-A7C1-D010FCC3072E}" type="sibTrans" cxnId="{746BCD2D-7A78-4430-83CE-67EAAC2E0282}">
      <dgm:prSet/>
      <dgm:spPr/>
      <dgm:t>
        <a:bodyPr/>
        <a:lstStyle/>
        <a:p>
          <a:endParaRPr lang="en-GB" sz="1800" b="1">
            <a:solidFill>
              <a:schemeClr val="bg1"/>
            </a:solidFill>
            <a:effectLst>
              <a:outerShdw blurRad="38100" dist="38100" dir="2700000" algn="tl">
                <a:srgbClr val="000000">
                  <a:alpha val="43137"/>
                </a:srgbClr>
              </a:outerShdw>
            </a:effectLst>
          </a:endParaRPr>
        </a:p>
      </dgm:t>
    </dgm:pt>
    <dgm:pt modelId="{F9AB11E5-0A59-43CE-8A07-3B2A8F8E9BC0}">
      <dgm:prSet phldrT="[Text]" custT="1"/>
      <dgm:spPr>
        <a:solidFill>
          <a:srgbClr val="1E3195"/>
        </a:solidFill>
      </dgm:spPr>
      <dgm:t>
        <a:bodyPr/>
        <a:lstStyle/>
        <a:p>
          <a:r>
            <a:rPr lang="en-GB" sz="1800" b="1" dirty="0">
              <a:solidFill>
                <a:schemeClr val="bg1"/>
              </a:solidFill>
              <a:effectLst>
                <a:outerShdw blurRad="38100" dist="38100" dir="2700000" algn="tl">
                  <a:srgbClr val="000000">
                    <a:alpha val="43137"/>
                  </a:srgbClr>
                </a:outerShdw>
              </a:effectLst>
            </a:rPr>
            <a:t>Commissioning</a:t>
          </a:r>
        </a:p>
      </dgm:t>
    </dgm:pt>
    <dgm:pt modelId="{80D6D841-455C-4C34-99E9-9DF89804181A}" type="parTrans" cxnId="{0D3C2948-26FB-47AC-B764-475B23831D1C}">
      <dgm:prSet/>
      <dgm:spPr/>
      <dgm:t>
        <a:bodyPr/>
        <a:lstStyle/>
        <a:p>
          <a:endParaRPr lang="en-GB" sz="1800" b="1">
            <a:solidFill>
              <a:schemeClr val="bg1"/>
            </a:solidFill>
            <a:effectLst>
              <a:outerShdw blurRad="38100" dist="38100" dir="2700000" algn="tl">
                <a:srgbClr val="000000">
                  <a:alpha val="43137"/>
                </a:srgbClr>
              </a:outerShdw>
            </a:effectLst>
          </a:endParaRPr>
        </a:p>
      </dgm:t>
    </dgm:pt>
    <dgm:pt modelId="{D4FFDC30-EC35-4A9D-9AC7-AF19723BADC2}" type="sibTrans" cxnId="{0D3C2948-26FB-47AC-B764-475B23831D1C}">
      <dgm:prSet/>
      <dgm:spPr/>
      <dgm:t>
        <a:bodyPr/>
        <a:lstStyle/>
        <a:p>
          <a:endParaRPr lang="en-GB" sz="1800" b="1">
            <a:solidFill>
              <a:schemeClr val="bg1"/>
            </a:solidFill>
            <a:effectLst>
              <a:outerShdw blurRad="38100" dist="38100" dir="2700000" algn="tl">
                <a:srgbClr val="000000">
                  <a:alpha val="43137"/>
                </a:srgbClr>
              </a:outerShdw>
            </a:effectLst>
          </a:endParaRPr>
        </a:p>
      </dgm:t>
    </dgm:pt>
    <dgm:pt modelId="{2DAD6AC5-C84C-4329-9508-11879E409755}" type="pres">
      <dgm:prSet presAssocID="{BD7C8033-7135-4A36-A5C1-16037773366D}" presName="hierChild1" presStyleCnt="0">
        <dgm:presLayoutVars>
          <dgm:orgChart val="1"/>
          <dgm:chPref val="1"/>
          <dgm:dir/>
          <dgm:animOne val="branch"/>
          <dgm:animLvl val="lvl"/>
          <dgm:resizeHandles/>
        </dgm:presLayoutVars>
      </dgm:prSet>
      <dgm:spPr/>
    </dgm:pt>
    <dgm:pt modelId="{C883102F-4DE3-475A-AFFE-9E9EB243C3A3}" type="pres">
      <dgm:prSet presAssocID="{C6E6E56C-6CFC-4CA9-8246-05ABEA288D7B}" presName="hierRoot1" presStyleCnt="0">
        <dgm:presLayoutVars>
          <dgm:hierBranch val="init"/>
        </dgm:presLayoutVars>
      </dgm:prSet>
      <dgm:spPr/>
    </dgm:pt>
    <dgm:pt modelId="{1CEEC0D0-A853-4AF9-A2F3-DC9887FE7C27}" type="pres">
      <dgm:prSet presAssocID="{C6E6E56C-6CFC-4CA9-8246-05ABEA288D7B}" presName="rootComposite1" presStyleCnt="0"/>
      <dgm:spPr/>
    </dgm:pt>
    <dgm:pt modelId="{142BD698-569D-4A2D-88CD-A05E98EE195B}" type="pres">
      <dgm:prSet presAssocID="{C6E6E56C-6CFC-4CA9-8246-05ABEA288D7B}" presName="rootText1" presStyleLbl="node0" presStyleIdx="0" presStyleCnt="1" custScaleX="149245">
        <dgm:presLayoutVars>
          <dgm:chPref val="3"/>
        </dgm:presLayoutVars>
      </dgm:prSet>
      <dgm:spPr/>
    </dgm:pt>
    <dgm:pt modelId="{C66FBA64-EF4B-4A85-B7A5-6A3E3A21F336}" type="pres">
      <dgm:prSet presAssocID="{C6E6E56C-6CFC-4CA9-8246-05ABEA288D7B}" presName="rootConnector1" presStyleLbl="node1" presStyleIdx="0" presStyleCnt="0"/>
      <dgm:spPr/>
    </dgm:pt>
    <dgm:pt modelId="{69DA9B4B-4D81-49A4-9343-CC26FE72FA99}" type="pres">
      <dgm:prSet presAssocID="{C6E6E56C-6CFC-4CA9-8246-05ABEA288D7B}" presName="hierChild2" presStyleCnt="0"/>
      <dgm:spPr/>
    </dgm:pt>
    <dgm:pt modelId="{6EBA5F03-74B2-4265-B115-7CA547CC6E08}" type="pres">
      <dgm:prSet presAssocID="{80D6D841-455C-4C34-99E9-9DF89804181A}" presName="Name37" presStyleLbl="parChTrans1D2" presStyleIdx="0" presStyleCnt="1"/>
      <dgm:spPr/>
    </dgm:pt>
    <dgm:pt modelId="{79221F00-E19F-4D7C-B71A-5E18DD765E40}" type="pres">
      <dgm:prSet presAssocID="{F9AB11E5-0A59-43CE-8A07-3B2A8F8E9BC0}" presName="hierRoot2" presStyleCnt="0">
        <dgm:presLayoutVars>
          <dgm:hierBranch val="init"/>
        </dgm:presLayoutVars>
      </dgm:prSet>
      <dgm:spPr/>
    </dgm:pt>
    <dgm:pt modelId="{A6DB5474-AFA3-4B45-BDF8-CDE9784E4CB0}" type="pres">
      <dgm:prSet presAssocID="{F9AB11E5-0A59-43CE-8A07-3B2A8F8E9BC0}" presName="rootComposite" presStyleCnt="0"/>
      <dgm:spPr/>
    </dgm:pt>
    <dgm:pt modelId="{07D3B333-E41E-44B9-8863-98C1E0B7247C}" type="pres">
      <dgm:prSet presAssocID="{F9AB11E5-0A59-43CE-8A07-3B2A8F8E9BC0}" presName="rootText" presStyleLbl="node2" presStyleIdx="0" presStyleCnt="1" custScaleX="149245">
        <dgm:presLayoutVars>
          <dgm:chPref val="3"/>
        </dgm:presLayoutVars>
      </dgm:prSet>
      <dgm:spPr/>
    </dgm:pt>
    <dgm:pt modelId="{3816BF2D-22F2-410E-B787-D731B352BA2B}" type="pres">
      <dgm:prSet presAssocID="{F9AB11E5-0A59-43CE-8A07-3B2A8F8E9BC0}" presName="rootConnector" presStyleLbl="node2" presStyleIdx="0" presStyleCnt="1"/>
      <dgm:spPr/>
    </dgm:pt>
    <dgm:pt modelId="{FB6E1475-19A2-41CF-AA77-E88B200F3E1B}" type="pres">
      <dgm:prSet presAssocID="{F9AB11E5-0A59-43CE-8A07-3B2A8F8E9BC0}" presName="hierChild4" presStyleCnt="0"/>
      <dgm:spPr/>
    </dgm:pt>
    <dgm:pt modelId="{BE1A992B-365C-49F6-B9D2-281AA8589F89}" type="pres">
      <dgm:prSet presAssocID="{F9AB11E5-0A59-43CE-8A07-3B2A8F8E9BC0}" presName="hierChild5" presStyleCnt="0"/>
      <dgm:spPr/>
    </dgm:pt>
    <dgm:pt modelId="{EDBC1E45-7241-40D9-8F88-2D40175829C2}" type="pres">
      <dgm:prSet presAssocID="{C6E6E56C-6CFC-4CA9-8246-05ABEA288D7B}" presName="hierChild3" presStyleCnt="0"/>
      <dgm:spPr/>
    </dgm:pt>
  </dgm:ptLst>
  <dgm:cxnLst>
    <dgm:cxn modelId="{52505D03-2CF2-4586-8377-E2882A228DB3}" type="presOf" srcId="{C6E6E56C-6CFC-4CA9-8246-05ABEA288D7B}" destId="{142BD698-569D-4A2D-88CD-A05E98EE195B}" srcOrd="0" destOrd="0" presId="urn:microsoft.com/office/officeart/2005/8/layout/orgChart1"/>
    <dgm:cxn modelId="{746BCD2D-7A78-4430-83CE-67EAAC2E0282}" srcId="{BD7C8033-7135-4A36-A5C1-16037773366D}" destId="{C6E6E56C-6CFC-4CA9-8246-05ABEA288D7B}" srcOrd="0" destOrd="0" parTransId="{D2ED1884-8629-4327-9D96-A3BD9A390C1A}" sibTransId="{F669EE6C-62F6-46F8-A7C1-D010FCC3072E}"/>
    <dgm:cxn modelId="{0D3C2948-26FB-47AC-B764-475B23831D1C}" srcId="{C6E6E56C-6CFC-4CA9-8246-05ABEA288D7B}" destId="{F9AB11E5-0A59-43CE-8A07-3B2A8F8E9BC0}" srcOrd="0" destOrd="0" parTransId="{80D6D841-455C-4C34-99E9-9DF89804181A}" sibTransId="{D4FFDC30-EC35-4A9D-9AC7-AF19723BADC2}"/>
    <dgm:cxn modelId="{2FF52B4E-236B-4A43-AB7C-BED68757D311}" type="presOf" srcId="{F9AB11E5-0A59-43CE-8A07-3B2A8F8E9BC0}" destId="{07D3B333-E41E-44B9-8863-98C1E0B7247C}" srcOrd="0" destOrd="0" presId="urn:microsoft.com/office/officeart/2005/8/layout/orgChart1"/>
    <dgm:cxn modelId="{F4D4BB71-5FB8-47E9-A8FF-2C7053CC11C7}" type="presOf" srcId="{BD7C8033-7135-4A36-A5C1-16037773366D}" destId="{2DAD6AC5-C84C-4329-9508-11879E409755}" srcOrd="0" destOrd="0" presId="urn:microsoft.com/office/officeart/2005/8/layout/orgChart1"/>
    <dgm:cxn modelId="{2ECD308B-253C-450E-B370-60AD7CF885DC}" type="presOf" srcId="{C6E6E56C-6CFC-4CA9-8246-05ABEA288D7B}" destId="{C66FBA64-EF4B-4A85-B7A5-6A3E3A21F336}" srcOrd="1" destOrd="0" presId="urn:microsoft.com/office/officeart/2005/8/layout/orgChart1"/>
    <dgm:cxn modelId="{320983AD-1064-4F2B-94FA-8A6BB1E2B99D}" type="presOf" srcId="{F9AB11E5-0A59-43CE-8A07-3B2A8F8E9BC0}" destId="{3816BF2D-22F2-410E-B787-D731B352BA2B}" srcOrd="1" destOrd="0" presId="urn:microsoft.com/office/officeart/2005/8/layout/orgChart1"/>
    <dgm:cxn modelId="{A5D775BC-4ABE-47CF-9953-5CD81C42BE79}" type="presOf" srcId="{80D6D841-455C-4C34-99E9-9DF89804181A}" destId="{6EBA5F03-74B2-4265-B115-7CA547CC6E08}" srcOrd="0" destOrd="0" presId="urn:microsoft.com/office/officeart/2005/8/layout/orgChart1"/>
    <dgm:cxn modelId="{D41620F2-4043-41CF-B92F-C3D9B7EB91C9}" type="presParOf" srcId="{2DAD6AC5-C84C-4329-9508-11879E409755}" destId="{C883102F-4DE3-475A-AFFE-9E9EB243C3A3}" srcOrd="0" destOrd="0" presId="urn:microsoft.com/office/officeart/2005/8/layout/orgChart1"/>
    <dgm:cxn modelId="{2181277C-2336-493D-9BBC-05BB9E91243D}" type="presParOf" srcId="{C883102F-4DE3-475A-AFFE-9E9EB243C3A3}" destId="{1CEEC0D0-A853-4AF9-A2F3-DC9887FE7C27}" srcOrd="0" destOrd="0" presId="urn:microsoft.com/office/officeart/2005/8/layout/orgChart1"/>
    <dgm:cxn modelId="{C7E9A203-8F4C-4BAB-8636-A2A5B8F434B3}" type="presParOf" srcId="{1CEEC0D0-A853-4AF9-A2F3-DC9887FE7C27}" destId="{142BD698-569D-4A2D-88CD-A05E98EE195B}" srcOrd="0" destOrd="0" presId="urn:microsoft.com/office/officeart/2005/8/layout/orgChart1"/>
    <dgm:cxn modelId="{E3923163-6049-4A41-B5B6-53976CC674D3}" type="presParOf" srcId="{1CEEC0D0-A853-4AF9-A2F3-DC9887FE7C27}" destId="{C66FBA64-EF4B-4A85-B7A5-6A3E3A21F336}" srcOrd="1" destOrd="0" presId="urn:microsoft.com/office/officeart/2005/8/layout/orgChart1"/>
    <dgm:cxn modelId="{FB836595-D7FA-45E2-8CBA-1E71751D23CC}" type="presParOf" srcId="{C883102F-4DE3-475A-AFFE-9E9EB243C3A3}" destId="{69DA9B4B-4D81-49A4-9343-CC26FE72FA99}" srcOrd="1" destOrd="0" presId="urn:microsoft.com/office/officeart/2005/8/layout/orgChart1"/>
    <dgm:cxn modelId="{A1639731-3E61-431D-A93B-4D85EF6B8A37}" type="presParOf" srcId="{69DA9B4B-4D81-49A4-9343-CC26FE72FA99}" destId="{6EBA5F03-74B2-4265-B115-7CA547CC6E08}" srcOrd="0" destOrd="0" presId="urn:microsoft.com/office/officeart/2005/8/layout/orgChart1"/>
    <dgm:cxn modelId="{FA208C94-08B9-48D0-A7F2-C560D7AB1F8E}" type="presParOf" srcId="{69DA9B4B-4D81-49A4-9343-CC26FE72FA99}" destId="{79221F00-E19F-4D7C-B71A-5E18DD765E40}" srcOrd="1" destOrd="0" presId="urn:microsoft.com/office/officeart/2005/8/layout/orgChart1"/>
    <dgm:cxn modelId="{3D188E51-38DB-4DDC-AF59-C9CD22892C17}" type="presParOf" srcId="{79221F00-E19F-4D7C-B71A-5E18DD765E40}" destId="{A6DB5474-AFA3-4B45-BDF8-CDE9784E4CB0}" srcOrd="0" destOrd="0" presId="urn:microsoft.com/office/officeart/2005/8/layout/orgChart1"/>
    <dgm:cxn modelId="{9F5454EA-A5A4-440B-A30B-0E5131AD8738}" type="presParOf" srcId="{A6DB5474-AFA3-4B45-BDF8-CDE9784E4CB0}" destId="{07D3B333-E41E-44B9-8863-98C1E0B7247C}" srcOrd="0" destOrd="0" presId="urn:microsoft.com/office/officeart/2005/8/layout/orgChart1"/>
    <dgm:cxn modelId="{275E0287-1659-4F67-B112-C1664B409685}" type="presParOf" srcId="{A6DB5474-AFA3-4B45-BDF8-CDE9784E4CB0}" destId="{3816BF2D-22F2-410E-B787-D731B352BA2B}" srcOrd="1" destOrd="0" presId="urn:microsoft.com/office/officeart/2005/8/layout/orgChart1"/>
    <dgm:cxn modelId="{CC62D12E-64A0-4905-B374-02AD66EB3060}" type="presParOf" srcId="{79221F00-E19F-4D7C-B71A-5E18DD765E40}" destId="{FB6E1475-19A2-41CF-AA77-E88B200F3E1B}" srcOrd="1" destOrd="0" presId="urn:microsoft.com/office/officeart/2005/8/layout/orgChart1"/>
    <dgm:cxn modelId="{8FC99D8B-B180-46A9-A10E-EF42A5FA315D}" type="presParOf" srcId="{79221F00-E19F-4D7C-B71A-5E18DD765E40}" destId="{BE1A992B-365C-49F6-B9D2-281AA8589F89}" srcOrd="2" destOrd="0" presId="urn:microsoft.com/office/officeart/2005/8/layout/orgChart1"/>
    <dgm:cxn modelId="{0F2F1EA9-7B9B-4765-94C6-BB5B0BF22E5F}" type="presParOf" srcId="{C883102F-4DE3-475A-AFFE-9E9EB243C3A3}" destId="{EDBC1E45-7241-40D9-8F88-2D40175829C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DC065-219F-48AF-AC07-35BFC383770D}">
      <dsp:nvSpPr>
        <dsp:cNvPr id="0" name=""/>
        <dsp:cNvSpPr/>
      </dsp:nvSpPr>
      <dsp:spPr>
        <a:xfrm>
          <a:off x="11949147" y="2127227"/>
          <a:ext cx="162951" cy="499718"/>
        </a:xfrm>
        <a:custGeom>
          <a:avLst/>
          <a:gdLst/>
          <a:ahLst/>
          <a:cxnLst/>
          <a:rect l="0" t="0" r="0" b="0"/>
          <a:pathLst>
            <a:path>
              <a:moveTo>
                <a:pt x="0" y="0"/>
              </a:moveTo>
              <a:lnTo>
                <a:pt x="0" y="499718"/>
              </a:lnTo>
              <a:lnTo>
                <a:pt x="162951" y="49971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9EF05D-BF95-4EFD-AE16-3B458F20904D}">
      <dsp:nvSpPr>
        <dsp:cNvPr id="0" name=""/>
        <dsp:cNvSpPr/>
      </dsp:nvSpPr>
      <dsp:spPr>
        <a:xfrm>
          <a:off x="6468538" y="1198891"/>
          <a:ext cx="5915147" cy="228132"/>
        </a:xfrm>
        <a:custGeom>
          <a:avLst/>
          <a:gdLst/>
          <a:ahLst/>
          <a:cxnLst/>
          <a:rect l="0" t="0" r="0" b="0"/>
          <a:pathLst>
            <a:path>
              <a:moveTo>
                <a:pt x="0" y="0"/>
              </a:moveTo>
              <a:lnTo>
                <a:pt x="0" y="114066"/>
              </a:lnTo>
              <a:lnTo>
                <a:pt x="5915147" y="114066"/>
              </a:lnTo>
              <a:lnTo>
                <a:pt x="5915147" y="2281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6376662-B917-416A-999A-076BEDB7D6BF}">
      <dsp:nvSpPr>
        <dsp:cNvPr id="0" name=""/>
        <dsp:cNvSpPr/>
      </dsp:nvSpPr>
      <dsp:spPr>
        <a:xfrm>
          <a:off x="6468538" y="1198891"/>
          <a:ext cx="4600670" cy="228132"/>
        </a:xfrm>
        <a:custGeom>
          <a:avLst/>
          <a:gdLst/>
          <a:ahLst/>
          <a:cxnLst/>
          <a:rect l="0" t="0" r="0" b="0"/>
          <a:pathLst>
            <a:path>
              <a:moveTo>
                <a:pt x="0" y="0"/>
              </a:moveTo>
              <a:lnTo>
                <a:pt x="0" y="114066"/>
              </a:lnTo>
              <a:lnTo>
                <a:pt x="4600670" y="114066"/>
              </a:lnTo>
              <a:lnTo>
                <a:pt x="4600670" y="2281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7FF4203-ABE8-437B-BFA1-5550112562FE}">
      <dsp:nvSpPr>
        <dsp:cNvPr id="0" name=""/>
        <dsp:cNvSpPr/>
      </dsp:nvSpPr>
      <dsp:spPr>
        <a:xfrm>
          <a:off x="6468538" y="1198891"/>
          <a:ext cx="3286193" cy="228132"/>
        </a:xfrm>
        <a:custGeom>
          <a:avLst/>
          <a:gdLst/>
          <a:ahLst/>
          <a:cxnLst/>
          <a:rect l="0" t="0" r="0" b="0"/>
          <a:pathLst>
            <a:path>
              <a:moveTo>
                <a:pt x="0" y="0"/>
              </a:moveTo>
              <a:lnTo>
                <a:pt x="0" y="114066"/>
              </a:lnTo>
              <a:lnTo>
                <a:pt x="3286193" y="114066"/>
              </a:lnTo>
              <a:lnTo>
                <a:pt x="3286193" y="2281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288DE30-F44D-48F3-B5C5-97B85831D65D}">
      <dsp:nvSpPr>
        <dsp:cNvPr id="0" name=""/>
        <dsp:cNvSpPr/>
      </dsp:nvSpPr>
      <dsp:spPr>
        <a:xfrm>
          <a:off x="6468538" y="1198891"/>
          <a:ext cx="1971715" cy="228132"/>
        </a:xfrm>
        <a:custGeom>
          <a:avLst/>
          <a:gdLst/>
          <a:ahLst/>
          <a:cxnLst/>
          <a:rect l="0" t="0" r="0" b="0"/>
          <a:pathLst>
            <a:path>
              <a:moveTo>
                <a:pt x="0" y="0"/>
              </a:moveTo>
              <a:lnTo>
                <a:pt x="0" y="114066"/>
              </a:lnTo>
              <a:lnTo>
                <a:pt x="1971715" y="114066"/>
              </a:lnTo>
              <a:lnTo>
                <a:pt x="1971715" y="2281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869FD69-5293-487A-9232-BF9E6AACF8A3}">
      <dsp:nvSpPr>
        <dsp:cNvPr id="0" name=""/>
        <dsp:cNvSpPr/>
      </dsp:nvSpPr>
      <dsp:spPr>
        <a:xfrm>
          <a:off x="6691239" y="2127227"/>
          <a:ext cx="162951" cy="2042328"/>
        </a:xfrm>
        <a:custGeom>
          <a:avLst/>
          <a:gdLst/>
          <a:ahLst/>
          <a:cxnLst/>
          <a:rect l="0" t="0" r="0" b="0"/>
          <a:pathLst>
            <a:path>
              <a:moveTo>
                <a:pt x="0" y="0"/>
              </a:moveTo>
              <a:lnTo>
                <a:pt x="0" y="2042328"/>
              </a:lnTo>
              <a:lnTo>
                <a:pt x="162951" y="204232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7A30859-C7F7-48BA-B162-03A9E90BDAC0}">
      <dsp:nvSpPr>
        <dsp:cNvPr id="0" name=""/>
        <dsp:cNvSpPr/>
      </dsp:nvSpPr>
      <dsp:spPr>
        <a:xfrm>
          <a:off x="6691239" y="2127227"/>
          <a:ext cx="162951" cy="1271023"/>
        </a:xfrm>
        <a:custGeom>
          <a:avLst/>
          <a:gdLst/>
          <a:ahLst/>
          <a:cxnLst/>
          <a:rect l="0" t="0" r="0" b="0"/>
          <a:pathLst>
            <a:path>
              <a:moveTo>
                <a:pt x="0" y="0"/>
              </a:moveTo>
              <a:lnTo>
                <a:pt x="0" y="1271023"/>
              </a:lnTo>
              <a:lnTo>
                <a:pt x="162951" y="1271023"/>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10DB191-3C85-465E-BBC6-3E5ECEB91AAF}">
      <dsp:nvSpPr>
        <dsp:cNvPr id="0" name=""/>
        <dsp:cNvSpPr/>
      </dsp:nvSpPr>
      <dsp:spPr>
        <a:xfrm>
          <a:off x="6691239" y="2127227"/>
          <a:ext cx="162951" cy="499718"/>
        </a:xfrm>
        <a:custGeom>
          <a:avLst/>
          <a:gdLst/>
          <a:ahLst/>
          <a:cxnLst/>
          <a:rect l="0" t="0" r="0" b="0"/>
          <a:pathLst>
            <a:path>
              <a:moveTo>
                <a:pt x="0" y="0"/>
              </a:moveTo>
              <a:lnTo>
                <a:pt x="0" y="499718"/>
              </a:lnTo>
              <a:lnTo>
                <a:pt x="162951" y="49971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3B0D4B4-EEFB-44E5-95A8-0D3688A02937}">
      <dsp:nvSpPr>
        <dsp:cNvPr id="0" name=""/>
        <dsp:cNvSpPr/>
      </dsp:nvSpPr>
      <dsp:spPr>
        <a:xfrm>
          <a:off x="6468538" y="1198891"/>
          <a:ext cx="657238" cy="228132"/>
        </a:xfrm>
        <a:custGeom>
          <a:avLst/>
          <a:gdLst/>
          <a:ahLst/>
          <a:cxnLst/>
          <a:rect l="0" t="0" r="0" b="0"/>
          <a:pathLst>
            <a:path>
              <a:moveTo>
                <a:pt x="0" y="0"/>
              </a:moveTo>
              <a:lnTo>
                <a:pt x="0" y="114066"/>
              </a:lnTo>
              <a:lnTo>
                <a:pt x="657238" y="114066"/>
              </a:lnTo>
              <a:lnTo>
                <a:pt x="657238" y="2281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510433-D105-416D-8837-D1180340B980}">
      <dsp:nvSpPr>
        <dsp:cNvPr id="0" name=""/>
        <dsp:cNvSpPr/>
      </dsp:nvSpPr>
      <dsp:spPr>
        <a:xfrm>
          <a:off x="5376761" y="2127227"/>
          <a:ext cx="162951" cy="499718"/>
        </a:xfrm>
        <a:custGeom>
          <a:avLst/>
          <a:gdLst/>
          <a:ahLst/>
          <a:cxnLst/>
          <a:rect l="0" t="0" r="0" b="0"/>
          <a:pathLst>
            <a:path>
              <a:moveTo>
                <a:pt x="0" y="0"/>
              </a:moveTo>
              <a:lnTo>
                <a:pt x="0" y="499718"/>
              </a:lnTo>
              <a:lnTo>
                <a:pt x="162951" y="49971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F8F7847-0FC6-41B7-87DD-3E09695A8C56}">
      <dsp:nvSpPr>
        <dsp:cNvPr id="0" name=""/>
        <dsp:cNvSpPr/>
      </dsp:nvSpPr>
      <dsp:spPr>
        <a:xfrm>
          <a:off x="5811299" y="1198891"/>
          <a:ext cx="657238" cy="228132"/>
        </a:xfrm>
        <a:custGeom>
          <a:avLst/>
          <a:gdLst/>
          <a:ahLst/>
          <a:cxnLst/>
          <a:rect l="0" t="0" r="0" b="0"/>
          <a:pathLst>
            <a:path>
              <a:moveTo>
                <a:pt x="657238" y="0"/>
              </a:moveTo>
              <a:lnTo>
                <a:pt x="657238" y="114066"/>
              </a:lnTo>
              <a:lnTo>
                <a:pt x="0" y="114066"/>
              </a:lnTo>
              <a:lnTo>
                <a:pt x="0" y="2281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279ECD-185C-4F0B-BC2B-FF71C0901B4F}">
      <dsp:nvSpPr>
        <dsp:cNvPr id="0" name=""/>
        <dsp:cNvSpPr/>
      </dsp:nvSpPr>
      <dsp:spPr>
        <a:xfrm>
          <a:off x="4496822" y="1198891"/>
          <a:ext cx="1971715" cy="228132"/>
        </a:xfrm>
        <a:custGeom>
          <a:avLst/>
          <a:gdLst/>
          <a:ahLst/>
          <a:cxnLst/>
          <a:rect l="0" t="0" r="0" b="0"/>
          <a:pathLst>
            <a:path>
              <a:moveTo>
                <a:pt x="1971715" y="0"/>
              </a:moveTo>
              <a:lnTo>
                <a:pt x="1971715" y="114066"/>
              </a:lnTo>
              <a:lnTo>
                <a:pt x="0" y="114066"/>
              </a:lnTo>
              <a:lnTo>
                <a:pt x="0" y="2281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F8DFB8-B1CE-44BA-94DC-E3BED718C037}">
      <dsp:nvSpPr>
        <dsp:cNvPr id="0" name=""/>
        <dsp:cNvSpPr/>
      </dsp:nvSpPr>
      <dsp:spPr>
        <a:xfrm>
          <a:off x="3182345" y="1198891"/>
          <a:ext cx="3286193" cy="228132"/>
        </a:xfrm>
        <a:custGeom>
          <a:avLst/>
          <a:gdLst/>
          <a:ahLst/>
          <a:cxnLst/>
          <a:rect l="0" t="0" r="0" b="0"/>
          <a:pathLst>
            <a:path>
              <a:moveTo>
                <a:pt x="3286193" y="0"/>
              </a:moveTo>
              <a:lnTo>
                <a:pt x="3286193" y="114066"/>
              </a:lnTo>
              <a:lnTo>
                <a:pt x="0" y="114066"/>
              </a:lnTo>
              <a:lnTo>
                <a:pt x="0" y="2281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628424F-3002-4502-97D7-E5EB48E62576}">
      <dsp:nvSpPr>
        <dsp:cNvPr id="0" name=""/>
        <dsp:cNvSpPr/>
      </dsp:nvSpPr>
      <dsp:spPr>
        <a:xfrm>
          <a:off x="1433330" y="2127227"/>
          <a:ext cx="162951" cy="2042328"/>
        </a:xfrm>
        <a:custGeom>
          <a:avLst/>
          <a:gdLst/>
          <a:ahLst/>
          <a:cxnLst/>
          <a:rect l="0" t="0" r="0" b="0"/>
          <a:pathLst>
            <a:path>
              <a:moveTo>
                <a:pt x="0" y="0"/>
              </a:moveTo>
              <a:lnTo>
                <a:pt x="0" y="2042328"/>
              </a:lnTo>
              <a:lnTo>
                <a:pt x="162951" y="204232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ABECAAB-9E86-434D-B517-43F1DE7994D1}">
      <dsp:nvSpPr>
        <dsp:cNvPr id="0" name=""/>
        <dsp:cNvSpPr/>
      </dsp:nvSpPr>
      <dsp:spPr>
        <a:xfrm>
          <a:off x="1433330" y="2127227"/>
          <a:ext cx="162951" cy="1271023"/>
        </a:xfrm>
        <a:custGeom>
          <a:avLst/>
          <a:gdLst/>
          <a:ahLst/>
          <a:cxnLst/>
          <a:rect l="0" t="0" r="0" b="0"/>
          <a:pathLst>
            <a:path>
              <a:moveTo>
                <a:pt x="0" y="0"/>
              </a:moveTo>
              <a:lnTo>
                <a:pt x="0" y="1271023"/>
              </a:lnTo>
              <a:lnTo>
                <a:pt x="162951" y="1271023"/>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D78E93D-00D8-4DE9-A818-5FE8EDE5F776}">
      <dsp:nvSpPr>
        <dsp:cNvPr id="0" name=""/>
        <dsp:cNvSpPr/>
      </dsp:nvSpPr>
      <dsp:spPr>
        <a:xfrm>
          <a:off x="1433330" y="2127227"/>
          <a:ext cx="162951" cy="499718"/>
        </a:xfrm>
        <a:custGeom>
          <a:avLst/>
          <a:gdLst/>
          <a:ahLst/>
          <a:cxnLst/>
          <a:rect l="0" t="0" r="0" b="0"/>
          <a:pathLst>
            <a:path>
              <a:moveTo>
                <a:pt x="0" y="0"/>
              </a:moveTo>
              <a:lnTo>
                <a:pt x="0" y="499718"/>
              </a:lnTo>
              <a:lnTo>
                <a:pt x="162951" y="49971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BC0F6E-DEF1-42C4-BA96-9E3B1EE7B83D}">
      <dsp:nvSpPr>
        <dsp:cNvPr id="0" name=""/>
        <dsp:cNvSpPr/>
      </dsp:nvSpPr>
      <dsp:spPr>
        <a:xfrm>
          <a:off x="1867868" y="1198891"/>
          <a:ext cx="4600670" cy="228132"/>
        </a:xfrm>
        <a:custGeom>
          <a:avLst/>
          <a:gdLst/>
          <a:ahLst/>
          <a:cxnLst/>
          <a:rect l="0" t="0" r="0" b="0"/>
          <a:pathLst>
            <a:path>
              <a:moveTo>
                <a:pt x="4600670" y="0"/>
              </a:moveTo>
              <a:lnTo>
                <a:pt x="4600670" y="114066"/>
              </a:lnTo>
              <a:lnTo>
                <a:pt x="0" y="114066"/>
              </a:lnTo>
              <a:lnTo>
                <a:pt x="0" y="2281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1F79EB-0D09-45EE-B007-7F1AF327BD80}">
      <dsp:nvSpPr>
        <dsp:cNvPr id="0" name=""/>
        <dsp:cNvSpPr/>
      </dsp:nvSpPr>
      <dsp:spPr>
        <a:xfrm>
          <a:off x="118852" y="2127227"/>
          <a:ext cx="162951" cy="2042328"/>
        </a:xfrm>
        <a:custGeom>
          <a:avLst/>
          <a:gdLst/>
          <a:ahLst/>
          <a:cxnLst/>
          <a:rect l="0" t="0" r="0" b="0"/>
          <a:pathLst>
            <a:path>
              <a:moveTo>
                <a:pt x="0" y="0"/>
              </a:moveTo>
              <a:lnTo>
                <a:pt x="0" y="2042328"/>
              </a:lnTo>
              <a:lnTo>
                <a:pt x="162951" y="204232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94C2266-AF4B-4C08-9067-83C0DCEA20F7}">
      <dsp:nvSpPr>
        <dsp:cNvPr id="0" name=""/>
        <dsp:cNvSpPr/>
      </dsp:nvSpPr>
      <dsp:spPr>
        <a:xfrm>
          <a:off x="118852" y="2127227"/>
          <a:ext cx="162951" cy="1271023"/>
        </a:xfrm>
        <a:custGeom>
          <a:avLst/>
          <a:gdLst/>
          <a:ahLst/>
          <a:cxnLst/>
          <a:rect l="0" t="0" r="0" b="0"/>
          <a:pathLst>
            <a:path>
              <a:moveTo>
                <a:pt x="0" y="0"/>
              </a:moveTo>
              <a:lnTo>
                <a:pt x="0" y="1271023"/>
              </a:lnTo>
              <a:lnTo>
                <a:pt x="162951" y="1271023"/>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B02E59-C4D7-4575-9C56-B7640DBB5C68}">
      <dsp:nvSpPr>
        <dsp:cNvPr id="0" name=""/>
        <dsp:cNvSpPr/>
      </dsp:nvSpPr>
      <dsp:spPr>
        <a:xfrm>
          <a:off x="118852" y="2127227"/>
          <a:ext cx="162951" cy="499718"/>
        </a:xfrm>
        <a:custGeom>
          <a:avLst/>
          <a:gdLst/>
          <a:ahLst/>
          <a:cxnLst/>
          <a:rect l="0" t="0" r="0" b="0"/>
          <a:pathLst>
            <a:path>
              <a:moveTo>
                <a:pt x="0" y="0"/>
              </a:moveTo>
              <a:lnTo>
                <a:pt x="0" y="499718"/>
              </a:lnTo>
              <a:lnTo>
                <a:pt x="162951" y="49971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D8DDCF6-CF7A-4F5A-99B8-E4CBF9EA3C7C}">
      <dsp:nvSpPr>
        <dsp:cNvPr id="0" name=""/>
        <dsp:cNvSpPr/>
      </dsp:nvSpPr>
      <dsp:spPr>
        <a:xfrm>
          <a:off x="553390" y="1198891"/>
          <a:ext cx="5915147" cy="228132"/>
        </a:xfrm>
        <a:custGeom>
          <a:avLst/>
          <a:gdLst/>
          <a:ahLst/>
          <a:cxnLst/>
          <a:rect l="0" t="0" r="0" b="0"/>
          <a:pathLst>
            <a:path>
              <a:moveTo>
                <a:pt x="5915147" y="0"/>
              </a:moveTo>
              <a:lnTo>
                <a:pt x="5915147" y="114066"/>
              </a:lnTo>
              <a:lnTo>
                <a:pt x="0" y="114066"/>
              </a:lnTo>
              <a:lnTo>
                <a:pt x="0" y="2281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42BD698-569D-4A2D-88CD-A05E98EE195B}">
      <dsp:nvSpPr>
        <dsp:cNvPr id="0" name=""/>
        <dsp:cNvSpPr/>
      </dsp:nvSpPr>
      <dsp:spPr>
        <a:xfrm>
          <a:off x="5925365" y="498687"/>
          <a:ext cx="1086344" cy="70020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effectLst>
                <a:outerShdw blurRad="38100" dist="38100" dir="2700000" algn="tl">
                  <a:srgbClr val="000000">
                    <a:alpha val="43137"/>
                  </a:srgbClr>
                </a:outerShdw>
              </a:effectLst>
            </a:rPr>
            <a:t>Chief Executive</a:t>
          </a:r>
        </a:p>
      </dsp:txBody>
      <dsp:txXfrm>
        <a:off x="5925365" y="498687"/>
        <a:ext cx="1086344" cy="700203"/>
      </dsp:txXfrm>
    </dsp:sp>
    <dsp:sp modelId="{DC52B493-AFCA-4FE1-B4E9-3065B6F49999}">
      <dsp:nvSpPr>
        <dsp:cNvPr id="0" name=""/>
        <dsp:cNvSpPr/>
      </dsp:nvSpPr>
      <dsp:spPr>
        <a:xfrm>
          <a:off x="10218" y="1427023"/>
          <a:ext cx="1086344" cy="70020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effectLst>
                <a:outerShdw blurRad="38100" dist="38100" dir="2700000" algn="tl">
                  <a:srgbClr val="000000">
                    <a:alpha val="43137"/>
                  </a:srgbClr>
                </a:outerShdw>
              </a:effectLst>
              <a:latin typeface="Arial" panose="020B0604020202020204"/>
            </a:rPr>
            <a:t>Finance</a:t>
          </a:r>
          <a:r>
            <a:rPr lang="en-GB" sz="1000" b="1" kern="1200" dirty="0">
              <a:effectLst>
                <a:outerShdw blurRad="38100" dist="38100" dir="2700000" algn="tl">
                  <a:srgbClr val="000000">
                    <a:alpha val="43137"/>
                  </a:srgbClr>
                </a:outerShdw>
              </a:effectLst>
            </a:rPr>
            <a:t> </a:t>
          </a:r>
          <a:r>
            <a:rPr lang="en-GB" sz="1000" b="1" kern="1200" dirty="0">
              <a:effectLst>
                <a:outerShdw blurRad="38100" dist="38100" dir="2700000" algn="tl">
                  <a:srgbClr val="000000">
                    <a:alpha val="43137"/>
                  </a:srgbClr>
                </a:outerShdw>
              </a:effectLst>
              <a:latin typeface="Arial" panose="020B0604020202020204"/>
            </a:rPr>
            <a:t>Directorate</a:t>
          </a:r>
          <a:endParaRPr lang="en-GB" sz="1000" b="1" kern="1200" dirty="0">
            <a:effectLst>
              <a:outerShdw blurRad="38100" dist="38100" dir="2700000" algn="tl">
                <a:srgbClr val="000000">
                  <a:alpha val="43137"/>
                </a:srgbClr>
              </a:outerShdw>
            </a:effectLst>
          </a:endParaRPr>
        </a:p>
      </dsp:txBody>
      <dsp:txXfrm>
        <a:off x="10218" y="1427023"/>
        <a:ext cx="1086344" cy="700203"/>
      </dsp:txXfrm>
    </dsp:sp>
    <dsp:sp modelId="{E9FC2332-2D1F-442F-B2E6-80F042B93402}">
      <dsp:nvSpPr>
        <dsp:cNvPr id="0" name=""/>
        <dsp:cNvSpPr/>
      </dsp:nvSpPr>
      <dsp:spPr>
        <a:xfrm>
          <a:off x="281804" y="2355359"/>
          <a:ext cx="1086344" cy="543172"/>
        </a:xfrm>
        <a:prstGeom prst="rect">
          <a:avLst/>
        </a:prstGeom>
        <a:solidFill>
          <a:srgbClr val="1E31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effectLst>
                <a:outerShdw blurRad="38100" dist="38100" dir="2700000" algn="tl">
                  <a:srgbClr val="000000">
                    <a:alpha val="43137"/>
                  </a:srgbClr>
                </a:outerShdw>
              </a:effectLst>
            </a:rPr>
            <a:t>Finance</a:t>
          </a:r>
        </a:p>
      </dsp:txBody>
      <dsp:txXfrm>
        <a:off x="281804" y="2355359"/>
        <a:ext cx="1086344" cy="543172"/>
      </dsp:txXfrm>
    </dsp:sp>
    <dsp:sp modelId="{0AFB3EFD-B76A-4CC6-BAE3-F12F15BA410E}">
      <dsp:nvSpPr>
        <dsp:cNvPr id="0" name=""/>
        <dsp:cNvSpPr/>
      </dsp:nvSpPr>
      <dsp:spPr>
        <a:xfrm>
          <a:off x="281804" y="3126664"/>
          <a:ext cx="1086344" cy="543172"/>
        </a:xfrm>
        <a:prstGeom prst="rect">
          <a:avLst/>
        </a:prstGeom>
        <a:solidFill>
          <a:srgbClr val="1E31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effectLst>
                <a:outerShdw blurRad="38100" dist="38100" dir="2700000" algn="tl">
                  <a:srgbClr val="000000">
                    <a:alpha val="43137"/>
                  </a:srgbClr>
                </a:outerShdw>
              </a:effectLst>
            </a:rPr>
            <a:t>Contract Management</a:t>
          </a:r>
        </a:p>
      </dsp:txBody>
      <dsp:txXfrm>
        <a:off x="281804" y="3126664"/>
        <a:ext cx="1086344" cy="543172"/>
      </dsp:txXfrm>
    </dsp:sp>
    <dsp:sp modelId="{A72A5965-464A-4F11-A557-0E52B83451B7}">
      <dsp:nvSpPr>
        <dsp:cNvPr id="0" name=""/>
        <dsp:cNvSpPr/>
      </dsp:nvSpPr>
      <dsp:spPr>
        <a:xfrm>
          <a:off x="281804" y="3897969"/>
          <a:ext cx="1086344" cy="543172"/>
        </a:xfrm>
        <a:prstGeom prst="rect">
          <a:avLst/>
        </a:prstGeom>
        <a:solidFill>
          <a:srgbClr val="1E31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rgbClr val="FFFFFF"/>
              </a:solidFill>
              <a:effectLst>
                <a:outerShdw blurRad="38100" dist="38100" dir="2700000" algn="tl">
                  <a:srgbClr val="000000">
                    <a:alpha val="43137"/>
                  </a:srgbClr>
                </a:outerShdw>
              </a:effectLst>
              <a:latin typeface="Arial" panose="020B0604020202020204"/>
              <a:ea typeface="+mn-ea"/>
              <a:cs typeface="+mn-cs"/>
            </a:rPr>
            <a:t>Estates</a:t>
          </a:r>
        </a:p>
      </dsp:txBody>
      <dsp:txXfrm>
        <a:off x="281804" y="3897969"/>
        <a:ext cx="1086344" cy="543172"/>
      </dsp:txXfrm>
    </dsp:sp>
    <dsp:sp modelId="{FAC4CFD5-2608-4E6E-8A3B-259431DE4914}">
      <dsp:nvSpPr>
        <dsp:cNvPr id="0" name=""/>
        <dsp:cNvSpPr/>
      </dsp:nvSpPr>
      <dsp:spPr>
        <a:xfrm>
          <a:off x="1324695" y="1427023"/>
          <a:ext cx="1086344" cy="70020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GB" sz="1000" b="1" kern="1200" dirty="0">
              <a:solidFill>
                <a:srgbClr val="FFFFFF"/>
              </a:solidFill>
              <a:effectLst>
                <a:outerShdw blurRad="38100" dist="38100" dir="2700000" algn="tl">
                  <a:srgbClr val="000000">
                    <a:alpha val="43137"/>
                  </a:srgbClr>
                </a:outerShdw>
              </a:effectLst>
              <a:latin typeface="Arial" panose="020B0604020202020204"/>
              <a:ea typeface="+mn-ea"/>
              <a:cs typeface="+mn-cs"/>
            </a:rPr>
            <a:t>Performance</a:t>
          </a:r>
          <a:r>
            <a:rPr lang="en-GB" sz="1000" b="1" kern="1200" dirty="0">
              <a:effectLst>
                <a:outerShdw blurRad="38100" dist="38100" dir="2700000" algn="tl">
                  <a:srgbClr val="000000">
                    <a:alpha val="43137"/>
                  </a:srgbClr>
                </a:outerShdw>
              </a:effectLst>
            </a:rPr>
            <a:t> &amp; Planning</a:t>
          </a:r>
          <a:r>
            <a:rPr lang="en-GB" sz="1000" b="1" kern="1200" dirty="0">
              <a:effectLst>
                <a:outerShdw blurRad="38100" dist="38100" dir="2700000" algn="tl">
                  <a:srgbClr val="000000">
                    <a:alpha val="43137"/>
                  </a:srgbClr>
                </a:outerShdw>
              </a:effectLst>
              <a:latin typeface="Arial" panose="020B0604020202020204"/>
            </a:rPr>
            <a:t> Directorate</a:t>
          </a:r>
          <a:endParaRPr lang="en-GB" sz="1000" b="1" kern="1200" dirty="0">
            <a:effectLst>
              <a:outerShdw blurRad="38100" dist="38100" dir="2700000" algn="tl">
                <a:srgbClr val="000000">
                  <a:alpha val="43137"/>
                </a:srgbClr>
              </a:outerShdw>
            </a:effectLst>
          </a:endParaRPr>
        </a:p>
      </dsp:txBody>
      <dsp:txXfrm>
        <a:off x="1324695" y="1427023"/>
        <a:ext cx="1086344" cy="700203"/>
      </dsp:txXfrm>
    </dsp:sp>
    <dsp:sp modelId="{5188C9E1-5010-4E9D-9B15-0AFC7786ADA4}">
      <dsp:nvSpPr>
        <dsp:cNvPr id="0" name=""/>
        <dsp:cNvSpPr/>
      </dsp:nvSpPr>
      <dsp:spPr>
        <a:xfrm>
          <a:off x="1596281" y="2355359"/>
          <a:ext cx="1086344" cy="543172"/>
        </a:xfrm>
        <a:prstGeom prst="rect">
          <a:avLst/>
        </a:prstGeom>
        <a:solidFill>
          <a:srgbClr val="1E31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effectLst>
                <a:outerShdw blurRad="38100" dist="38100" dir="2700000" algn="tl">
                  <a:srgbClr val="000000">
                    <a:alpha val="43137"/>
                  </a:srgbClr>
                </a:outerShdw>
              </a:effectLst>
            </a:rPr>
            <a:t>Corporate Governance</a:t>
          </a:r>
        </a:p>
      </dsp:txBody>
      <dsp:txXfrm>
        <a:off x="1596281" y="2355359"/>
        <a:ext cx="1086344" cy="543172"/>
      </dsp:txXfrm>
    </dsp:sp>
    <dsp:sp modelId="{665A09F6-498D-4A63-8C9B-2A9F68120F08}">
      <dsp:nvSpPr>
        <dsp:cNvPr id="0" name=""/>
        <dsp:cNvSpPr/>
      </dsp:nvSpPr>
      <dsp:spPr>
        <a:xfrm>
          <a:off x="1596281" y="3126664"/>
          <a:ext cx="1086344" cy="543172"/>
        </a:xfrm>
        <a:prstGeom prst="rect">
          <a:avLst/>
        </a:prstGeom>
        <a:solidFill>
          <a:srgbClr val="1E31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effectLst>
                <a:outerShdw blurRad="38100" dist="38100" dir="2700000" algn="tl">
                  <a:srgbClr val="000000">
                    <a:alpha val="43137"/>
                  </a:srgbClr>
                </a:outerShdw>
              </a:effectLst>
            </a:rPr>
            <a:t>Emergency Planning &amp; Preparedness</a:t>
          </a:r>
        </a:p>
      </dsp:txBody>
      <dsp:txXfrm>
        <a:off x="1596281" y="3126664"/>
        <a:ext cx="1086344" cy="543172"/>
      </dsp:txXfrm>
    </dsp:sp>
    <dsp:sp modelId="{6EA36FCA-2FFE-4506-9484-CC1915CAB6C7}">
      <dsp:nvSpPr>
        <dsp:cNvPr id="0" name=""/>
        <dsp:cNvSpPr/>
      </dsp:nvSpPr>
      <dsp:spPr>
        <a:xfrm>
          <a:off x="1596281" y="3897969"/>
          <a:ext cx="1086344" cy="543172"/>
        </a:xfrm>
        <a:prstGeom prst="rect">
          <a:avLst/>
        </a:prstGeom>
        <a:solidFill>
          <a:srgbClr val="1E31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effectLst>
                <a:outerShdw blurRad="38100" dist="38100" dir="2700000" algn="tl">
                  <a:srgbClr val="000000">
                    <a:alpha val="43137"/>
                  </a:srgbClr>
                </a:outerShdw>
              </a:effectLst>
            </a:rPr>
            <a:t>Performance Management</a:t>
          </a:r>
        </a:p>
      </dsp:txBody>
      <dsp:txXfrm>
        <a:off x="1596281" y="3897969"/>
        <a:ext cx="1086344" cy="543172"/>
      </dsp:txXfrm>
    </dsp:sp>
    <dsp:sp modelId="{8CEDACCC-026F-42D9-8677-B93B7213F11F}">
      <dsp:nvSpPr>
        <dsp:cNvPr id="0" name=""/>
        <dsp:cNvSpPr/>
      </dsp:nvSpPr>
      <dsp:spPr>
        <a:xfrm>
          <a:off x="2639172" y="1427023"/>
          <a:ext cx="1086344" cy="70020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GB" sz="1000" b="1" kern="1200" dirty="0">
              <a:solidFill>
                <a:srgbClr val="FFFFFF"/>
              </a:solidFill>
              <a:effectLst>
                <a:outerShdw blurRad="38100" dist="38100" dir="2700000" algn="tl">
                  <a:srgbClr val="000000">
                    <a:alpha val="43137"/>
                  </a:srgbClr>
                </a:outerShdw>
              </a:effectLst>
              <a:latin typeface="Arial" panose="020B0604020202020204"/>
              <a:ea typeface="+mn-ea"/>
              <a:cs typeface="+mn-cs"/>
            </a:rPr>
            <a:t>Nursing Directorate</a:t>
          </a:r>
        </a:p>
      </dsp:txBody>
      <dsp:txXfrm>
        <a:off x="2639172" y="1427023"/>
        <a:ext cx="1086344" cy="700203"/>
      </dsp:txXfrm>
    </dsp:sp>
    <dsp:sp modelId="{6499406A-D134-4F11-9013-09B36AD5CB5A}">
      <dsp:nvSpPr>
        <dsp:cNvPr id="0" name=""/>
        <dsp:cNvSpPr/>
      </dsp:nvSpPr>
      <dsp:spPr>
        <a:xfrm>
          <a:off x="3953650" y="1427023"/>
          <a:ext cx="1086344" cy="70020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effectLst>
                <a:outerShdw blurRad="38100" dist="38100" dir="2700000" algn="tl">
                  <a:srgbClr val="000000">
                    <a:alpha val="43137"/>
                  </a:srgbClr>
                </a:outerShdw>
              </a:effectLst>
              <a:latin typeface="Arial" panose="020B0604020202020204"/>
            </a:rPr>
            <a:t>Medical</a:t>
          </a:r>
          <a:r>
            <a:rPr lang="en-GB" sz="1000" b="1" kern="1200" dirty="0">
              <a:effectLst>
                <a:outerShdw blurRad="38100" dist="38100" dir="2700000" algn="tl">
                  <a:srgbClr val="000000">
                    <a:alpha val="43137"/>
                  </a:srgbClr>
                </a:outerShdw>
              </a:effectLst>
            </a:rPr>
            <a:t> </a:t>
          </a:r>
          <a:r>
            <a:rPr lang="en-GB" sz="1000" b="1" kern="1200" dirty="0">
              <a:effectLst>
                <a:outerShdw blurRad="38100" dist="38100" dir="2700000" algn="tl">
                  <a:srgbClr val="000000">
                    <a:alpha val="43137"/>
                  </a:srgbClr>
                </a:outerShdw>
              </a:effectLst>
              <a:latin typeface="Arial" panose="020B0604020202020204"/>
            </a:rPr>
            <a:t>Directorate</a:t>
          </a:r>
          <a:endParaRPr lang="en-GB" sz="1000" b="1" kern="1200" dirty="0">
            <a:effectLst>
              <a:outerShdw blurRad="38100" dist="38100" dir="2700000" algn="tl">
                <a:srgbClr val="000000">
                  <a:alpha val="43137"/>
                </a:srgbClr>
              </a:outerShdw>
            </a:effectLst>
          </a:endParaRPr>
        </a:p>
      </dsp:txBody>
      <dsp:txXfrm>
        <a:off x="3953650" y="1427023"/>
        <a:ext cx="1086344" cy="700203"/>
      </dsp:txXfrm>
    </dsp:sp>
    <dsp:sp modelId="{CF89F981-2374-46F9-B784-1ABDFB82A9E6}">
      <dsp:nvSpPr>
        <dsp:cNvPr id="0" name=""/>
        <dsp:cNvSpPr/>
      </dsp:nvSpPr>
      <dsp:spPr>
        <a:xfrm>
          <a:off x="5268127" y="1427023"/>
          <a:ext cx="1086344" cy="70020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effectLst>
                <a:outerShdw blurRad="38100" dist="38100" dir="2700000" algn="tl">
                  <a:srgbClr val="000000">
                    <a:alpha val="43137"/>
                  </a:srgbClr>
                </a:outerShdw>
              </a:effectLst>
              <a:latin typeface="Arial" panose="020B0604020202020204"/>
            </a:rPr>
            <a:t>People</a:t>
          </a:r>
          <a:r>
            <a:rPr lang="en-GB" sz="1000" b="1" kern="1200" dirty="0">
              <a:effectLst>
                <a:outerShdw blurRad="38100" dist="38100" dir="2700000" algn="tl">
                  <a:srgbClr val="000000">
                    <a:alpha val="43137"/>
                  </a:srgbClr>
                </a:outerShdw>
              </a:effectLst>
            </a:rPr>
            <a:t> </a:t>
          </a:r>
          <a:r>
            <a:rPr lang="en-GB" sz="1000" b="1" kern="1200" dirty="0">
              <a:effectLst>
                <a:outerShdw blurRad="38100" dist="38100" dir="2700000" algn="tl">
                  <a:srgbClr val="000000">
                    <a:alpha val="43137"/>
                  </a:srgbClr>
                </a:outerShdw>
              </a:effectLst>
              <a:latin typeface="Arial" panose="020B0604020202020204"/>
            </a:rPr>
            <a:t>Directorate</a:t>
          </a:r>
          <a:endParaRPr lang="en-GB" sz="1000" b="1" kern="1200" dirty="0">
            <a:effectLst>
              <a:outerShdw blurRad="38100" dist="38100" dir="2700000" algn="tl">
                <a:srgbClr val="000000">
                  <a:alpha val="43137"/>
                </a:srgbClr>
              </a:outerShdw>
            </a:effectLst>
          </a:endParaRPr>
        </a:p>
      </dsp:txBody>
      <dsp:txXfrm>
        <a:off x="5268127" y="1427023"/>
        <a:ext cx="1086344" cy="700203"/>
      </dsp:txXfrm>
    </dsp:sp>
    <dsp:sp modelId="{DC5F69F7-1DB2-477D-A1D6-DFD3912BB244}">
      <dsp:nvSpPr>
        <dsp:cNvPr id="0" name=""/>
        <dsp:cNvSpPr/>
      </dsp:nvSpPr>
      <dsp:spPr>
        <a:xfrm>
          <a:off x="5539713" y="2355359"/>
          <a:ext cx="1086344" cy="543172"/>
        </a:xfrm>
        <a:prstGeom prst="rect">
          <a:avLst/>
        </a:prstGeom>
        <a:solidFill>
          <a:srgbClr val="1E31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effectLst>
                <a:outerShdw blurRad="38100" dist="38100" dir="2700000" algn="tl">
                  <a:srgbClr val="000000">
                    <a:alpha val="43137"/>
                  </a:srgbClr>
                </a:outerShdw>
              </a:effectLst>
            </a:rPr>
            <a:t>Human Resources</a:t>
          </a:r>
        </a:p>
      </dsp:txBody>
      <dsp:txXfrm>
        <a:off x="5539713" y="2355359"/>
        <a:ext cx="1086344" cy="543172"/>
      </dsp:txXfrm>
    </dsp:sp>
    <dsp:sp modelId="{EE9439B1-38D2-4047-B854-82C7A2956080}">
      <dsp:nvSpPr>
        <dsp:cNvPr id="0" name=""/>
        <dsp:cNvSpPr/>
      </dsp:nvSpPr>
      <dsp:spPr>
        <a:xfrm>
          <a:off x="6582604" y="1427023"/>
          <a:ext cx="1086344" cy="70020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GB" sz="1000" b="1" kern="1200" dirty="0">
              <a:effectLst>
                <a:outerShdw blurRad="38100" dist="38100" dir="2700000" algn="tl">
                  <a:srgbClr val="000000">
                    <a:alpha val="43137"/>
                  </a:srgbClr>
                </a:outerShdw>
              </a:effectLst>
            </a:rPr>
            <a:t>Equality, Innovation &amp; Digital Enterprise</a:t>
          </a:r>
          <a:r>
            <a:rPr lang="en-GB" sz="1000" b="1" kern="1200" dirty="0">
              <a:effectLst>
                <a:outerShdw blurRad="38100" dist="38100" dir="2700000" algn="tl">
                  <a:srgbClr val="000000">
                    <a:alpha val="43137"/>
                  </a:srgbClr>
                </a:outerShdw>
              </a:effectLst>
              <a:latin typeface="Arial" panose="020B0604020202020204"/>
            </a:rPr>
            <a:t> Directorate</a:t>
          </a:r>
          <a:endParaRPr lang="en-GB" sz="1000" b="1" kern="1200" dirty="0">
            <a:effectLst>
              <a:outerShdw blurRad="38100" dist="38100" dir="2700000" algn="tl">
                <a:srgbClr val="000000">
                  <a:alpha val="43137"/>
                </a:srgbClr>
              </a:outerShdw>
            </a:effectLst>
          </a:endParaRPr>
        </a:p>
      </dsp:txBody>
      <dsp:txXfrm>
        <a:off x="6582604" y="1427023"/>
        <a:ext cx="1086344" cy="700203"/>
      </dsp:txXfrm>
    </dsp:sp>
    <dsp:sp modelId="{9BB77D9F-E68C-4DB8-A781-D15623366306}">
      <dsp:nvSpPr>
        <dsp:cNvPr id="0" name=""/>
        <dsp:cNvSpPr/>
      </dsp:nvSpPr>
      <dsp:spPr>
        <a:xfrm>
          <a:off x="6854190" y="2355359"/>
          <a:ext cx="1086344" cy="543172"/>
        </a:xfrm>
        <a:prstGeom prst="rect">
          <a:avLst/>
        </a:prstGeom>
        <a:solidFill>
          <a:srgbClr val="1E31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effectLst>
                <a:outerShdw blurRad="38100" dist="38100" dir="2700000" algn="tl">
                  <a:srgbClr val="000000">
                    <a:alpha val="43137"/>
                  </a:srgbClr>
                </a:outerShdw>
              </a:effectLst>
            </a:rPr>
            <a:t>Digital</a:t>
          </a:r>
        </a:p>
      </dsp:txBody>
      <dsp:txXfrm>
        <a:off x="6854190" y="2355359"/>
        <a:ext cx="1086344" cy="543172"/>
      </dsp:txXfrm>
    </dsp:sp>
    <dsp:sp modelId="{D8E7DC12-E8DB-4E3F-8B4B-994A188E4E51}">
      <dsp:nvSpPr>
        <dsp:cNvPr id="0" name=""/>
        <dsp:cNvSpPr/>
      </dsp:nvSpPr>
      <dsp:spPr>
        <a:xfrm>
          <a:off x="6854190" y="3126664"/>
          <a:ext cx="1086344" cy="543172"/>
        </a:xfrm>
        <a:prstGeom prst="rect">
          <a:avLst/>
        </a:prstGeom>
        <a:solidFill>
          <a:srgbClr val="1E31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effectLst>
                <a:outerShdw blurRad="38100" dist="38100" dir="2700000" algn="tl">
                  <a:srgbClr val="000000">
                    <a:alpha val="43137"/>
                  </a:srgbClr>
                </a:outerShdw>
              </a:effectLst>
            </a:rPr>
            <a:t>Business Informatics</a:t>
          </a:r>
        </a:p>
      </dsp:txBody>
      <dsp:txXfrm>
        <a:off x="6854190" y="3126664"/>
        <a:ext cx="1086344" cy="543172"/>
      </dsp:txXfrm>
    </dsp:sp>
    <dsp:sp modelId="{F53F7F61-289B-47AA-BB10-7DEF160659B8}">
      <dsp:nvSpPr>
        <dsp:cNvPr id="0" name=""/>
        <dsp:cNvSpPr/>
      </dsp:nvSpPr>
      <dsp:spPr>
        <a:xfrm>
          <a:off x="6854190" y="3897969"/>
          <a:ext cx="1086344" cy="543172"/>
        </a:xfrm>
        <a:prstGeom prst="rect">
          <a:avLst/>
        </a:prstGeom>
        <a:solidFill>
          <a:srgbClr val="1E31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effectLst>
                <a:outerShdw blurRad="38100" dist="38100" dir="2700000" algn="tl">
                  <a:srgbClr val="000000">
                    <a:alpha val="43137"/>
                  </a:srgbClr>
                </a:outerShdw>
              </a:effectLst>
            </a:rPr>
            <a:t>Communications</a:t>
          </a:r>
        </a:p>
      </dsp:txBody>
      <dsp:txXfrm>
        <a:off x="6854190" y="3897969"/>
        <a:ext cx="1086344" cy="543172"/>
      </dsp:txXfrm>
    </dsp:sp>
    <dsp:sp modelId="{FD40CB35-E442-4F79-8B6B-D8351553E187}">
      <dsp:nvSpPr>
        <dsp:cNvPr id="0" name=""/>
        <dsp:cNvSpPr/>
      </dsp:nvSpPr>
      <dsp:spPr>
        <a:xfrm>
          <a:off x="7897081" y="1427023"/>
          <a:ext cx="1086344" cy="70020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GB" sz="1000" b="1" kern="1200" dirty="0" err="1">
              <a:effectLst>
                <a:outerShdw blurRad="38100" dist="38100" dir="2700000" algn="tl">
                  <a:srgbClr val="000000">
                    <a:alpha val="43137"/>
                  </a:srgbClr>
                </a:outerShdw>
              </a:effectLst>
            </a:rPr>
            <a:t>BaNES</a:t>
          </a:r>
          <a:r>
            <a:rPr lang="en-GB" sz="1000" b="1" kern="1200" dirty="0">
              <a:effectLst>
                <a:outerShdw blurRad="38100" dist="38100" dir="2700000" algn="tl">
                  <a:srgbClr val="000000">
                    <a:alpha val="43137"/>
                  </a:srgbClr>
                </a:outerShdw>
              </a:effectLst>
            </a:rPr>
            <a:t> Place</a:t>
          </a:r>
          <a:r>
            <a:rPr lang="en-GB" sz="1000" b="1" kern="1200" dirty="0">
              <a:effectLst>
                <a:outerShdw blurRad="38100" dist="38100" dir="2700000" algn="tl">
                  <a:srgbClr val="000000">
                    <a:alpha val="43137"/>
                  </a:srgbClr>
                </a:outerShdw>
              </a:effectLst>
              <a:latin typeface="Arial" panose="020B0604020202020204"/>
            </a:rPr>
            <a:t> Directorate</a:t>
          </a:r>
          <a:endParaRPr lang="en-GB" sz="1000" b="1" kern="1200" dirty="0">
            <a:effectLst>
              <a:outerShdw blurRad="38100" dist="38100" dir="2700000" algn="tl">
                <a:srgbClr val="000000">
                  <a:alpha val="43137"/>
                </a:srgbClr>
              </a:outerShdw>
            </a:effectLst>
          </a:endParaRPr>
        </a:p>
      </dsp:txBody>
      <dsp:txXfrm>
        <a:off x="7897081" y="1427023"/>
        <a:ext cx="1086344" cy="700203"/>
      </dsp:txXfrm>
    </dsp:sp>
    <dsp:sp modelId="{09ED4272-FC53-4919-83EB-B9034D9842F8}">
      <dsp:nvSpPr>
        <dsp:cNvPr id="0" name=""/>
        <dsp:cNvSpPr/>
      </dsp:nvSpPr>
      <dsp:spPr>
        <a:xfrm>
          <a:off x="9211559" y="1427023"/>
          <a:ext cx="1086344" cy="70020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effectLst>
                <a:outerShdw blurRad="38100" dist="38100" dir="2700000" algn="tl">
                  <a:srgbClr val="000000">
                    <a:alpha val="43137"/>
                  </a:srgbClr>
                </a:outerShdw>
              </a:effectLst>
            </a:rPr>
            <a:t>Swindon Place </a:t>
          </a:r>
          <a:r>
            <a:rPr lang="en-GB" sz="1000" b="1" kern="1200" dirty="0">
              <a:effectLst>
                <a:outerShdw blurRad="38100" dist="38100" dir="2700000" algn="tl">
                  <a:srgbClr val="000000">
                    <a:alpha val="43137"/>
                  </a:srgbClr>
                </a:outerShdw>
              </a:effectLst>
              <a:latin typeface="Arial" panose="020B0604020202020204"/>
            </a:rPr>
            <a:t>Directorate</a:t>
          </a:r>
          <a:endParaRPr lang="en-GB" sz="1000" b="1" kern="1200" dirty="0">
            <a:effectLst>
              <a:outerShdw blurRad="38100" dist="38100" dir="2700000" algn="tl">
                <a:srgbClr val="000000">
                  <a:alpha val="43137"/>
                </a:srgbClr>
              </a:outerShdw>
            </a:effectLst>
          </a:endParaRPr>
        </a:p>
      </dsp:txBody>
      <dsp:txXfrm>
        <a:off x="9211559" y="1427023"/>
        <a:ext cx="1086344" cy="700203"/>
      </dsp:txXfrm>
    </dsp:sp>
    <dsp:sp modelId="{0B9BBD87-8EB7-40B8-B1BD-0AE33B4628D6}">
      <dsp:nvSpPr>
        <dsp:cNvPr id="0" name=""/>
        <dsp:cNvSpPr/>
      </dsp:nvSpPr>
      <dsp:spPr>
        <a:xfrm>
          <a:off x="10526036" y="1427023"/>
          <a:ext cx="1086344" cy="70020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effectLst>
                <a:outerShdw blurRad="38100" dist="38100" dir="2700000" algn="tl">
                  <a:srgbClr val="000000">
                    <a:alpha val="43137"/>
                  </a:srgbClr>
                </a:outerShdw>
              </a:effectLst>
            </a:rPr>
            <a:t>Wiltshire Place </a:t>
          </a:r>
          <a:r>
            <a:rPr lang="en-GB" sz="1000" b="1" kern="1200" dirty="0">
              <a:effectLst>
                <a:outerShdw blurRad="38100" dist="38100" dir="2700000" algn="tl">
                  <a:srgbClr val="000000">
                    <a:alpha val="43137"/>
                  </a:srgbClr>
                </a:outerShdw>
              </a:effectLst>
              <a:latin typeface="Arial" panose="020B0604020202020204"/>
            </a:rPr>
            <a:t>Directorate</a:t>
          </a:r>
          <a:endParaRPr lang="en-GB" sz="1000" b="1" kern="1200" dirty="0">
            <a:effectLst>
              <a:outerShdw blurRad="38100" dist="38100" dir="2700000" algn="tl">
                <a:srgbClr val="000000">
                  <a:alpha val="43137"/>
                </a:srgbClr>
              </a:outerShdw>
            </a:effectLst>
          </a:endParaRPr>
        </a:p>
      </dsp:txBody>
      <dsp:txXfrm>
        <a:off x="10526036" y="1427023"/>
        <a:ext cx="1086344" cy="700203"/>
      </dsp:txXfrm>
    </dsp:sp>
    <dsp:sp modelId="{72CCE486-0971-4116-8E3E-7674E236BEF5}">
      <dsp:nvSpPr>
        <dsp:cNvPr id="0" name=""/>
        <dsp:cNvSpPr/>
      </dsp:nvSpPr>
      <dsp:spPr>
        <a:xfrm>
          <a:off x="11840513" y="1427023"/>
          <a:ext cx="1086344" cy="70020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GB" sz="1000" b="1" kern="1200" dirty="0">
              <a:effectLst>
                <a:outerShdw blurRad="38100" dist="38100" dir="2700000" algn="tl">
                  <a:srgbClr val="000000">
                    <a:alpha val="43137"/>
                  </a:srgbClr>
                </a:outerShdw>
              </a:effectLst>
              <a:latin typeface="Arial" panose="020B0604020202020204"/>
            </a:rPr>
            <a:t>Strategy</a:t>
          </a:r>
          <a:r>
            <a:rPr lang="en-GB" sz="1000" b="1" kern="1200" dirty="0">
              <a:effectLst>
                <a:outerShdw blurRad="38100" dist="38100" dir="2700000" algn="tl">
                  <a:srgbClr val="000000">
                    <a:alpha val="43137"/>
                  </a:srgbClr>
                </a:outerShdw>
              </a:effectLst>
            </a:rPr>
            <a:t> &amp; Transformation</a:t>
          </a:r>
          <a:r>
            <a:rPr lang="en-GB" sz="1000" b="1" kern="1200" dirty="0">
              <a:effectLst>
                <a:outerShdw blurRad="38100" dist="38100" dir="2700000" algn="tl">
                  <a:srgbClr val="000000">
                    <a:alpha val="43137"/>
                  </a:srgbClr>
                </a:outerShdw>
              </a:effectLst>
              <a:latin typeface="Arial" panose="020B0604020202020204"/>
            </a:rPr>
            <a:t> Directorate</a:t>
          </a:r>
          <a:endParaRPr lang="en-GB" sz="1000" b="1" kern="1200" dirty="0">
            <a:effectLst>
              <a:outerShdw blurRad="38100" dist="38100" dir="2700000" algn="tl">
                <a:srgbClr val="000000">
                  <a:alpha val="43137"/>
                </a:srgbClr>
              </a:outerShdw>
            </a:effectLst>
          </a:endParaRPr>
        </a:p>
      </dsp:txBody>
      <dsp:txXfrm>
        <a:off x="11840513" y="1427023"/>
        <a:ext cx="1086344" cy="700203"/>
      </dsp:txXfrm>
    </dsp:sp>
    <dsp:sp modelId="{546AED6E-7B5E-420D-9837-EACDD186EBF7}">
      <dsp:nvSpPr>
        <dsp:cNvPr id="0" name=""/>
        <dsp:cNvSpPr/>
      </dsp:nvSpPr>
      <dsp:spPr>
        <a:xfrm>
          <a:off x="12112099" y="2355359"/>
          <a:ext cx="1086344" cy="543172"/>
        </a:xfrm>
        <a:prstGeom prst="rect">
          <a:avLst/>
        </a:prstGeom>
        <a:solidFill>
          <a:srgbClr val="1E31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effectLst>
                <a:outerShdw blurRad="38100" dist="38100" dir="2700000" algn="tl">
                  <a:srgbClr val="000000">
                    <a:alpha val="43137"/>
                  </a:srgbClr>
                </a:outerShdw>
              </a:effectLst>
            </a:rPr>
            <a:t>Commissioning</a:t>
          </a:r>
        </a:p>
      </dsp:txBody>
      <dsp:txXfrm>
        <a:off x="12112099" y="2355359"/>
        <a:ext cx="1086344" cy="543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49938-CCDF-4189-9C43-E35109114815}">
      <dsp:nvSpPr>
        <dsp:cNvPr id="0" name=""/>
        <dsp:cNvSpPr/>
      </dsp:nvSpPr>
      <dsp:spPr>
        <a:xfrm>
          <a:off x="6493695" y="1627247"/>
          <a:ext cx="5569075" cy="386613"/>
        </a:xfrm>
        <a:custGeom>
          <a:avLst/>
          <a:gdLst/>
          <a:ahLst/>
          <a:cxnLst/>
          <a:rect l="0" t="0" r="0" b="0"/>
          <a:pathLst>
            <a:path>
              <a:moveTo>
                <a:pt x="0" y="0"/>
              </a:moveTo>
              <a:lnTo>
                <a:pt x="0" y="193306"/>
              </a:lnTo>
              <a:lnTo>
                <a:pt x="5569075" y="193306"/>
              </a:lnTo>
              <a:lnTo>
                <a:pt x="5569075" y="38661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43498E6-3B3A-43EA-8EE9-45473837E010}">
      <dsp:nvSpPr>
        <dsp:cNvPr id="0" name=""/>
        <dsp:cNvSpPr/>
      </dsp:nvSpPr>
      <dsp:spPr>
        <a:xfrm>
          <a:off x="6493695" y="1627247"/>
          <a:ext cx="3341445" cy="386613"/>
        </a:xfrm>
        <a:custGeom>
          <a:avLst/>
          <a:gdLst/>
          <a:ahLst/>
          <a:cxnLst/>
          <a:rect l="0" t="0" r="0" b="0"/>
          <a:pathLst>
            <a:path>
              <a:moveTo>
                <a:pt x="0" y="0"/>
              </a:moveTo>
              <a:lnTo>
                <a:pt x="0" y="193306"/>
              </a:lnTo>
              <a:lnTo>
                <a:pt x="3341445" y="193306"/>
              </a:lnTo>
              <a:lnTo>
                <a:pt x="3341445" y="38661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A9EC3F4-AE34-4E6B-8164-71D10B144DCE}">
      <dsp:nvSpPr>
        <dsp:cNvPr id="0" name=""/>
        <dsp:cNvSpPr/>
      </dsp:nvSpPr>
      <dsp:spPr>
        <a:xfrm>
          <a:off x="6493695" y="1627247"/>
          <a:ext cx="1113815" cy="386613"/>
        </a:xfrm>
        <a:custGeom>
          <a:avLst/>
          <a:gdLst/>
          <a:ahLst/>
          <a:cxnLst/>
          <a:rect l="0" t="0" r="0" b="0"/>
          <a:pathLst>
            <a:path>
              <a:moveTo>
                <a:pt x="0" y="0"/>
              </a:moveTo>
              <a:lnTo>
                <a:pt x="0" y="193306"/>
              </a:lnTo>
              <a:lnTo>
                <a:pt x="1113815" y="193306"/>
              </a:lnTo>
              <a:lnTo>
                <a:pt x="1113815" y="38661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ABBB7CC-7AF0-4EC1-BCBA-5FDBF2802A83}">
      <dsp:nvSpPr>
        <dsp:cNvPr id="0" name=""/>
        <dsp:cNvSpPr/>
      </dsp:nvSpPr>
      <dsp:spPr>
        <a:xfrm>
          <a:off x="5379880" y="1627247"/>
          <a:ext cx="1113815" cy="386613"/>
        </a:xfrm>
        <a:custGeom>
          <a:avLst/>
          <a:gdLst/>
          <a:ahLst/>
          <a:cxnLst/>
          <a:rect l="0" t="0" r="0" b="0"/>
          <a:pathLst>
            <a:path>
              <a:moveTo>
                <a:pt x="1113815" y="0"/>
              </a:moveTo>
              <a:lnTo>
                <a:pt x="1113815" y="193306"/>
              </a:lnTo>
              <a:lnTo>
                <a:pt x="0" y="193306"/>
              </a:lnTo>
              <a:lnTo>
                <a:pt x="0" y="38661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35567DE-8356-4380-897F-FFF1177F0B96}">
      <dsp:nvSpPr>
        <dsp:cNvPr id="0" name=""/>
        <dsp:cNvSpPr/>
      </dsp:nvSpPr>
      <dsp:spPr>
        <a:xfrm>
          <a:off x="3152250" y="1627247"/>
          <a:ext cx="3341445" cy="386613"/>
        </a:xfrm>
        <a:custGeom>
          <a:avLst/>
          <a:gdLst/>
          <a:ahLst/>
          <a:cxnLst/>
          <a:rect l="0" t="0" r="0" b="0"/>
          <a:pathLst>
            <a:path>
              <a:moveTo>
                <a:pt x="3341445" y="0"/>
              </a:moveTo>
              <a:lnTo>
                <a:pt x="3341445" y="193306"/>
              </a:lnTo>
              <a:lnTo>
                <a:pt x="0" y="193306"/>
              </a:lnTo>
              <a:lnTo>
                <a:pt x="0" y="38661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EBA5F03-74B2-4265-B115-7CA547CC6E08}">
      <dsp:nvSpPr>
        <dsp:cNvPr id="0" name=""/>
        <dsp:cNvSpPr/>
      </dsp:nvSpPr>
      <dsp:spPr>
        <a:xfrm>
          <a:off x="924620" y="1627247"/>
          <a:ext cx="5569075" cy="386613"/>
        </a:xfrm>
        <a:custGeom>
          <a:avLst/>
          <a:gdLst/>
          <a:ahLst/>
          <a:cxnLst/>
          <a:rect l="0" t="0" r="0" b="0"/>
          <a:pathLst>
            <a:path>
              <a:moveTo>
                <a:pt x="5569075" y="0"/>
              </a:moveTo>
              <a:lnTo>
                <a:pt x="5569075" y="193306"/>
              </a:lnTo>
              <a:lnTo>
                <a:pt x="0" y="193306"/>
              </a:lnTo>
              <a:lnTo>
                <a:pt x="0" y="38661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42BD698-569D-4A2D-88CD-A05E98EE195B}">
      <dsp:nvSpPr>
        <dsp:cNvPr id="0" name=""/>
        <dsp:cNvSpPr/>
      </dsp:nvSpPr>
      <dsp:spPr>
        <a:xfrm>
          <a:off x="5573187" y="706739"/>
          <a:ext cx="1841016" cy="9205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effectLst>
                <a:outerShdw blurRad="38100" dist="38100" dir="2700000" algn="tl">
                  <a:srgbClr val="000000">
                    <a:alpha val="43137"/>
                  </a:srgbClr>
                </a:outerShdw>
              </a:effectLst>
            </a:rPr>
            <a:t>Chair</a:t>
          </a:r>
        </a:p>
      </dsp:txBody>
      <dsp:txXfrm>
        <a:off x="5573187" y="706739"/>
        <a:ext cx="1841016" cy="920508"/>
      </dsp:txXfrm>
    </dsp:sp>
    <dsp:sp modelId="{07D3B333-E41E-44B9-8863-98C1E0B7247C}">
      <dsp:nvSpPr>
        <dsp:cNvPr id="0" name=""/>
        <dsp:cNvSpPr/>
      </dsp:nvSpPr>
      <dsp:spPr>
        <a:xfrm>
          <a:off x="4112" y="2013861"/>
          <a:ext cx="1841016" cy="9205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effectLst>
                <a:outerShdw blurRad="38100" dist="38100" dir="2700000" algn="tl">
                  <a:srgbClr val="000000">
                    <a:alpha val="43137"/>
                  </a:srgbClr>
                </a:outerShdw>
              </a:effectLst>
            </a:rPr>
            <a:t>Non-Executive Director: Audit</a:t>
          </a:r>
        </a:p>
      </dsp:txBody>
      <dsp:txXfrm>
        <a:off x="4112" y="2013861"/>
        <a:ext cx="1841016" cy="920508"/>
      </dsp:txXfrm>
    </dsp:sp>
    <dsp:sp modelId="{FF85F37E-DDDC-4424-B6F9-8C2E45EDA2B6}">
      <dsp:nvSpPr>
        <dsp:cNvPr id="0" name=""/>
        <dsp:cNvSpPr/>
      </dsp:nvSpPr>
      <dsp:spPr>
        <a:xfrm>
          <a:off x="2231742" y="2013861"/>
          <a:ext cx="1841016" cy="9205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effectLst>
                <a:outerShdw blurRad="38100" dist="38100" dir="2700000" algn="tl">
                  <a:srgbClr val="000000">
                    <a:alpha val="43137"/>
                  </a:srgbClr>
                </a:outerShdw>
              </a:effectLst>
            </a:rPr>
            <a:t>Non-Executive Director: Finance</a:t>
          </a:r>
        </a:p>
      </dsp:txBody>
      <dsp:txXfrm>
        <a:off x="2231742" y="2013861"/>
        <a:ext cx="1841016" cy="920508"/>
      </dsp:txXfrm>
    </dsp:sp>
    <dsp:sp modelId="{D0D0483C-094F-4E5B-B7A9-36F1258C795B}">
      <dsp:nvSpPr>
        <dsp:cNvPr id="0" name=""/>
        <dsp:cNvSpPr/>
      </dsp:nvSpPr>
      <dsp:spPr>
        <a:xfrm>
          <a:off x="4459372" y="2013861"/>
          <a:ext cx="1841016" cy="9205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effectLst>
                <a:outerShdw blurRad="38100" dist="38100" dir="2700000" algn="tl">
                  <a:srgbClr val="000000">
                    <a:alpha val="43137"/>
                  </a:srgbClr>
                </a:outerShdw>
              </a:effectLst>
            </a:rPr>
            <a:t>Non-Executive Director: Remuneration</a:t>
          </a:r>
        </a:p>
      </dsp:txBody>
      <dsp:txXfrm>
        <a:off x="4459372" y="2013861"/>
        <a:ext cx="1841016" cy="920508"/>
      </dsp:txXfrm>
    </dsp:sp>
    <dsp:sp modelId="{B63D813C-5356-442A-A14D-4CBE04A7E3F6}">
      <dsp:nvSpPr>
        <dsp:cNvPr id="0" name=""/>
        <dsp:cNvSpPr/>
      </dsp:nvSpPr>
      <dsp:spPr>
        <a:xfrm>
          <a:off x="6687002" y="2013861"/>
          <a:ext cx="1841016" cy="9205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effectLst>
                <a:outerShdw blurRad="38100" dist="38100" dir="2700000" algn="tl">
                  <a:srgbClr val="000000">
                    <a:alpha val="43137"/>
                  </a:srgbClr>
                </a:outerShdw>
              </a:effectLst>
            </a:rPr>
            <a:t>Non-Executive Director: Quality</a:t>
          </a:r>
        </a:p>
      </dsp:txBody>
      <dsp:txXfrm>
        <a:off x="6687002" y="2013861"/>
        <a:ext cx="1841016" cy="920508"/>
      </dsp:txXfrm>
    </dsp:sp>
    <dsp:sp modelId="{195CF185-3662-4841-AC65-CC8EDFBC9D0D}">
      <dsp:nvSpPr>
        <dsp:cNvPr id="0" name=""/>
        <dsp:cNvSpPr/>
      </dsp:nvSpPr>
      <dsp:spPr>
        <a:xfrm>
          <a:off x="8914632" y="2013861"/>
          <a:ext cx="1841016" cy="9205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effectLst>
                <a:outerShdw blurRad="38100" dist="38100" dir="2700000" algn="tl">
                  <a:srgbClr val="000000">
                    <a:alpha val="43137"/>
                  </a:srgbClr>
                </a:outerShdw>
              </a:effectLst>
            </a:rPr>
            <a:t>Non-Executive Director: Public &amp; Community</a:t>
          </a:r>
        </a:p>
      </dsp:txBody>
      <dsp:txXfrm>
        <a:off x="8914632" y="2013861"/>
        <a:ext cx="1841016" cy="920508"/>
      </dsp:txXfrm>
    </dsp:sp>
    <dsp:sp modelId="{7E52CA4A-F6D5-4481-B605-A7F6002D1D47}">
      <dsp:nvSpPr>
        <dsp:cNvPr id="0" name=""/>
        <dsp:cNvSpPr/>
      </dsp:nvSpPr>
      <dsp:spPr>
        <a:xfrm>
          <a:off x="11142262" y="2013861"/>
          <a:ext cx="1841016" cy="9205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effectLst>
                <a:outerShdw blurRad="38100" dist="38100" dir="2700000" algn="tl">
                  <a:srgbClr val="000000">
                    <a:alpha val="43137"/>
                  </a:srgbClr>
                </a:outerShdw>
              </a:effectLst>
            </a:rPr>
            <a:t>Non-Executive Director: GP representative</a:t>
          </a:r>
        </a:p>
      </dsp:txBody>
      <dsp:txXfrm>
        <a:off x="11142262" y="2013861"/>
        <a:ext cx="1841016" cy="920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BB7CC-7AF0-4EC1-BCBA-5FDBF2802A83}">
      <dsp:nvSpPr>
        <dsp:cNvPr id="0" name=""/>
        <dsp:cNvSpPr/>
      </dsp:nvSpPr>
      <dsp:spPr>
        <a:xfrm>
          <a:off x="5362688" y="1969724"/>
          <a:ext cx="3707130" cy="409664"/>
        </a:xfrm>
        <a:custGeom>
          <a:avLst/>
          <a:gdLst/>
          <a:ahLst/>
          <a:cxnLst/>
          <a:rect l="0" t="0" r="0" b="0"/>
          <a:pathLst>
            <a:path>
              <a:moveTo>
                <a:pt x="0" y="0"/>
              </a:moveTo>
              <a:lnTo>
                <a:pt x="0" y="204832"/>
              </a:lnTo>
              <a:lnTo>
                <a:pt x="3707130" y="204832"/>
              </a:lnTo>
              <a:lnTo>
                <a:pt x="3707130" y="40966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35567DE-8356-4380-897F-FFF1177F0B96}">
      <dsp:nvSpPr>
        <dsp:cNvPr id="0" name=""/>
        <dsp:cNvSpPr/>
      </dsp:nvSpPr>
      <dsp:spPr>
        <a:xfrm>
          <a:off x="5316968" y="1969724"/>
          <a:ext cx="91440" cy="409664"/>
        </a:xfrm>
        <a:custGeom>
          <a:avLst/>
          <a:gdLst/>
          <a:ahLst/>
          <a:cxnLst/>
          <a:rect l="0" t="0" r="0" b="0"/>
          <a:pathLst>
            <a:path>
              <a:moveTo>
                <a:pt x="45720" y="0"/>
              </a:moveTo>
              <a:lnTo>
                <a:pt x="45720" y="40966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EBA5F03-74B2-4265-B115-7CA547CC6E08}">
      <dsp:nvSpPr>
        <dsp:cNvPr id="0" name=""/>
        <dsp:cNvSpPr/>
      </dsp:nvSpPr>
      <dsp:spPr>
        <a:xfrm>
          <a:off x="1655557" y="1969724"/>
          <a:ext cx="3707130" cy="409664"/>
        </a:xfrm>
        <a:custGeom>
          <a:avLst/>
          <a:gdLst/>
          <a:ahLst/>
          <a:cxnLst/>
          <a:rect l="0" t="0" r="0" b="0"/>
          <a:pathLst>
            <a:path>
              <a:moveTo>
                <a:pt x="3707130" y="0"/>
              </a:moveTo>
              <a:lnTo>
                <a:pt x="3707130" y="204832"/>
              </a:lnTo>
              <a:lnTo>
                <a:pt x="0" y="204832"/>
              </a:lnTo>
              <a:lnTo>
                <a:pt x="0" y="40966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42BD698-569D-4A2D-88CD-A05E98EE195B}">
      <dsp:nvSpPr>
        <dsp:cNvPr id="0" name=""/>
        <dsp:cNvSpPr/>
      </dsp:nvSpPr>
      <dsp:spPr>
        <a:xfrm>
          <a:off x="3713955" y="994332"/>
          <a:ext cx="3297466" cy="9753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bg1"/>
              </a:solidFill>
              <a:effectLst>
                <a:outerShdw blurRad="38100" dist="38100" dir="2700000" algn="tl">
                  <a:srgbClr val="000000">
                    <a:alpha val="43137"/>
                  </a:srgbClr>
                </a:outerShdw>
              </a:effectLst>
              <a:latin typeface="Arial" panose="020B0604020202020204"/>
            </a:rPr>
            <a:t>Finance</a:t>
          </a:r>
          <a:r>
            <a:rPr lang="en-GB" sz="1800" b="1" kern="1200">
              <a:solidFill>
                <a:schemeClr val="bg1"/>
              </a:solidFill>
              <a:effectLst>
                <a:outerShdw blurRad="38100" dist="38100" dir="2700000" algn="tl">
                  <a:srgbClr val="000000">
                    <a:alpha val="43137"/>
                  </a:srgbClr>
                </a:outerShdw>
              </a:effectLst>
            </a:rPr>
            <a:t> </a:t>
          </a:r>
          <a:r>
            <a:rPr lang="en-GB" sz="1800" b="1" kern="1200">
              <a:solidFill>
                <a:schemeClr val="bg1"/>
              </a:solidFill>
              <a:effectLst>
                <a:outerShdw blurRad="38100" dist="38100" dir="2700000" algn="tl">
                  <a:srgbClr val="000000">
                    <a:alpha val="43137"/>
                  </a:srgbClr>
                </a:outerShdw>
              </a:effectLst>
              <a:latin typeface="Arial" panose="020B0604020202020204"/>
            </a:rPr>
            <a:t>Directorate</a:t>
          </a:r>
          <a:endParaRPr lang="en-GB" sz="1800" b="1" kern="1200">
            <a:solidFill>
              <a:schemeClr val="bg1"/>
            </a:solidFill>
            <a:effectLst>
              <a:outerShdw blurRad="38100" dist="38100" dir="2700000" algn="tl">
                <a:srgbClr val="000000">
                  <a:alpha val="43137"/>
                </a:srgbClr>
              </a:outerShdw>
            </a:effectLst>
          </a:endParaRPr>
        </a:p>
      </dsp:txBody>
      <dsp:txXfrm>
        <a:off x="3713955" y="994332"/>
        <a:ext cx="3297466" cy="975391"/>
      </dsp:txXfrm>
    </dsp:sp>
    <dsp:sp modelId="{07D3B333-E41E-44B9-8863-98C1E0B7247C}">
      <dsp:nvSpPr>
        <dsp:cNvPr id="0" name=""/>
        <dsp:cNvSpPr/>
      </dsp:nvSpPr>
      <dsp:spPr>
        <a:xfrm>
          <a:off x="6824" y="2379388"/>
          <a:ext cx="3297466" cy="975391"/>
        </a:xfrm>
        <a:prstGeom prst="rect">
          <a:avLst/>
        </a:prstGeom>
        <a:solidFill>
          <a:srgbClr val="1E31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effectLst>
                <a:outerShdw blurRad="38100" dist="38100" dir="2700000" algn="tl">
                  <a:srgbClr val="000000">
                    <a:alpha val="43137"/>
                  </a:srgbClr>
                </a:outerShdw>
              </a:effectLst>
            </a:rPr>
            <a:t>Finance</a:t>
          </a:r>
        </a:p>
      </dsp:txBody>
      <dsp:txXfrm>
        <a:off x="6824" y="2379388"/>
        <a:ext cx="3297466" cy="975391"/>
      </dsp:txXfrm>
    </dsp:sp>
    <dsp:sp modelId="{FF85F37E-DDDC-4424-B6F9-8C2E45EDA2B6}">
      <dsp:nvSpPr>
        <dsp:cNvPr id="0" name=""/>
        <dsp:cNvSpPr/>
      </dsp:nvSpPr>
      <dsp:spPr>
        <a:xfrm>
          <a:off x="3713955" y="2379388"/>
          <a:ext cx="3297466" cy="975391"/>
        </a:xfrm>
        <a:prstGeom prst="rect">
          <a:avLst/>
        </a:prstGeom>
        <a:solidFill>
          <a:srgbClr val="1E31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effectLst>
                <a:outerShdw blurRad="38100" dist="38100" dir="2700000" algn="tl">
                  <a:srgbClr val="000000">
                    <a:alpha val="43137"/>
                  </a:srgbClr>
                </a:outerShdw>
              </a:effectLst>
            </a:rPr>
            <a:t>Contract Management</a:t>
          </a:r>
        </a:p>
      </dsp:txBody>
      <dsp:txXfrm>
        <a:off x="3713955" y="2379388"/>
        <a:ext cx="3297466" cy="975391"/>
      </dsp:txXfrm>
    </dsp:sp>
    <dsp:sp modelId="{D0D0483C-094F-4E5B-B7A9-36F1258C795B}">
      <dsp:nvSpPr>
        <dsp:cNvPr id="0" name=""/>
        <dsp:cNvSpPr/>
      </dsp:nvSpPr>
      <dsp:spPr>
        <a:xfrm>
          <a:off x="7421086" y="2379388"/>
          <a:ext cx="3297466" cy="975391"/>
        </a:xfrm>
        <a:prstGeom prst="rect">
          <a:avLst/>
        </a:prstGeom>
        <a:solidFill>
          <a:srgbClr val="1E31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effectLst>
                <a:outerShdw blurRad="38100" dist="38100" dir="2700000" algn="tl">
                  <a:srgbClr val="000000">
                    <a:alpha val="43137"/>
                  </a:srgbClr>
                </a:outerShdw>
              </a:effectLst>
            </a:rPr>
            <a:t>Estates</a:t>
          </a:r>
        </a:p>
      </dsp:txBody>
      <dsp:txXfrm>
        <a:off x="7421086" y="2379388"/>
        <a:ext cx="3297466" cy="9753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BB7CC-7AF0-4EC1-BCBA-5FDBF2802A83}">
      <dsp:nvSpPr>
        <dsp:cNvPr id="0" name=""/>
        <dsp:cNvSpPr/>
      </dsp:nvSpPr>
      <dsp:spPr>
        <a:xfrm>
          <a:off x="5655349" y="1364964"/>
          <a:ext cx="3938403" cy="510306"/>
        </a:xfrm>
        <a:custGeom>
          <a:avLst/>
          <a:gdLst/>
          <a:ahLst/>
          <a:cxnLst/>
          <a:rect l="0" t="0" r="0" b="0"/>
          <a:pathLst>
            <a:path>
              <a:moveTo>
                <a:pt x="0" y="0"/>
              </a:moveTo>
              <a:lnTo>
                <a:pt x="0" y="255153"/>
              </a:lnTo>
              <a:lnTo>
                <a:pt x="3938403" y="255153"/>
              </a:lnTo>
              <a:lnTo>
                <a:pt x="3938403" y="5103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5567DE-8356-4380-897F-FFF1177F0B96}">
      <dsp:nvSpPr>
        <dsp:cNvPr id="0" name=""/>
        <dsp:cNvSpPr/>
      </dsp:nvSpPr>
      <dsp:spPr>
        <a:xfrm>
          <a:off x="5609629" y="1364964"/>
          <a:ext cx="91440" cy="510306"/>
        </a:xfrm>
        <a:custGeom>
          <a:avLst/>
          <a:gdLst/>
          <a:ahLst/>
          <a:cxnLst/>
          <a:rect l="0" t="0" r="0" b="0"/>
          <a:pathLst>
            <a:path>
              <a:moveTo>
                <a:pt x="45720" y="0"/>
              </a:moveTo>
              <a:lnTo>
                <a:pt x="45720" y="5103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BA5F03-74B2-4265-B115-7CA547CC6E08}">
      <dsp:nvSpPr>
        <dsp:cNvPr id="0" name=""/>
        <dsp:cNvSpPr/>
      </dsp:nvSpPr>
      <dsp:spPr>
        <a:xfrm>
          <a:off x="1716946" y="1364964"/>
          <a:ext cx="3938403" cy="510306"/>
        </a:xfrm>
        <a:custGeom>
          <a:avLst/>
          <a:gdLst/>
          <a:ahLst/>
          <a:cxnLst/>
          <a:rect l="0" t="0" r="0" b="0"/>
          <a:pathLst>
            <a:path>
              <a:moveTo>
                <a:pt x="3938403" y="0"/>
              </a:moveTo>
              <a:lnTo>
                <a:pt x="3938403" y="255153"/>
              </a:lnTo>
              <a:lnTo>
                <a:pt x="0" y="255153"/>
              </a:lnTo>
              <a:lnTo>
                <a:pt x="0" y="5103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2BD698-569D-4A2D-88CD-A05E98EE195B}">
      <dsp:nvSpPr>
        <dsp:cNvPr id="0" name=""/>
        <dsp:cNvSpPr/>
      </dsp:nvSpPr>
      <dsp:spPr>
        <a:xfrm>
          <a:off x="3945359" y="149948"/>
          <a:ext cx="3419979" cy="12150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GB" sz="1800" b="1" kern="1200" dirty="0">
              <a:effectLst>
                <a:outerShdw blurRad="38100" dist="38100" dir="2700000" algn="tl">
                  <a:srgbClr val="000000">
                    <a:alpha val="43137"/>
                  </a:srgbClr>
                </a:outerShdw>
              </a:effectLst>
              <a:latin typeface="Arial" panose="020B0604020202020204"/>
            </a:rPr>
            <a:t>Performance</a:t>
          </a:r>
          <a:r>
            <a:rPr lang="en-GB" sz="1800" b="1" kern="1200" dirty="0">
              <a:effectLst>
                <a:outerShdw blurRad="38100" dist="38100" dir="2700000" algn="tl">
                  <a:srgbClr val="000000">
                    <a:alpha val="43137"/>
                  </a:srgbClr>
                </a:outerShdw>
              </a:effectLst>
            </a:rPr>
            <a:t> &amp; Planning</a:t>
          </a:r>
          <a:r>
            <a:rPr lang="en-GB" sz="1800" b="1" kern="1200" dirty="0">
              <a:effectLst>
                <a:outerShdw blurRad="38100" dist="38100" dir="2700000" algn="tl">
                  <a:srgbClr val="000000">
                    <a:alpha val="43137"/>
                  </a:srgbClr>
                </a:outerShdw>
              </a:effectLst>
              <a:latin typeface="Arial" panose="020B0604020202020204"/>
            </a:rPr>
            <a:t> Directorate</a:t>
          </a:r>
          <a:endParaRPr lang="en-GB" sz="1800" b="1" kern="1200" dirty="0">
            <a:effectLst>
              <a:outerShdw blurRad="38100" dist="38100" dir="2700000" algn="tl">
                <a:srgbClr val="000000">
                  <a:alpha val="43137"/>
                </a:srgbClr>
              </a:outerShdw>
            </a:effectLst>
          </a:endParaRPr>
        </a:p>
      </dsp:txBody>
      <dsp:txXfrm>
        <a:off x="3945359" y="149948"/>
        <a:ext cx="3419979" cy="1215016"/>
      </dsp:txXfrm>
    </dsp:sp>
    <dsp:sp modelId="{07D3B333-E41E-44B9-8863-98C1E0B7247C}">
      <dsp:nvSpPr>
        <dsp:cNvPr id="0" name=""/>
        <dsp:cNvSpPr/>
      </dsp:nvSpPr>
      <dsp:spPr>
        <a:xfrm>
          <a:off x="2898" y="1875271"/>
          <a:ext cx="3428096" cy="700323"/>
        </a:xfrm>
        <a:prstGeom prst="rect">
          <a:avLst/>
        </a:prstGeom>
        <a:solidFill>
          <a:srgbClr val="1E319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alpha val="43137"/>
                  </a:srgbClr>
                </a:outerShdw>
              </a:effectLst>
            </a:rPr>
            <a:t>Corporate Governance</a:t>
          </a:r>
        </a:p>
      </dsp:txBody>
      <dsp:txXfrm>
        <a:off x="2898" y="1875271"/>
        <a:ext cx="3428096" cy="700323"/>
      </dsp:txXfrm>
    </dsp:sp>
    <dsp:sp modelId="{FF85F37E-DDDC-4424-B6F9-8C2E45EDA2B6}">
      <dsp:nvSpPr>
        <dsp:cNvPr id="0" name=""/>
        <dsp:cNvSpPr/>
      </dsp:nvSpPr>
      <dsp:spPr>
        <a:xfrm>
          <a:off x="3941301" y="1875271"/>
          <a:ext cx="3428096" cy="699436"/>
        </a:xfrm>
        <a:prstGeom prst="rect">
          <a:avLst/>
        </a:prstGeom>
        <a:solidFill>
          <a:srgbClr val="1E319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alpha val="43137"/>
                  </a:srgbClr>
                </a:outerShdw>
              </a:effectLst>
            </a:rPr>
            <a:t>Emergency Planning &amp; Preparedness</a:t>
          </a:r>
        </a:p>
      </dsp:txBody>
      <dsp:txXfrm>
        <a:off x="3941301" y="1875271"/>
        <a:ext cx="3428096" cy="699436"/>
      </dsp:txXfrm>
    </dsp:sp>
    <dsp:sp modelId="{D0D0483C-094F-4E5B-B7A9-36F1258C795B}">
      <dsp:nvSpPr>
        <dsp:cNvPr id="0" name=""/>
        <dsp:cNvSpPr/>
      </dsp:nvSpPr>
      <dsp:spPr>
        <a:xfrm>
          <a:off x="7879704" y="1875271"/>
          <a:ext cx="3428096" cy="699436"/>
        </a:xfrm>
        <a:prstGeom prst="rect">
          <a:avLst/>
        </a:prstGeom>
        <a:solidFill>
          <a:srgbClr val="1E319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alpha val="43137"/>
                  </a:srgbClr>
                </a:outerShdw>
              </a:effectLst>
            </a:rPr>
            <a:t>Performance Management</a:t>
          </a:r>
        </a:p>
      </dsp:txBody>
      <dsp:txXfrm>
        <a:off x="7879704" y="1875271"/>
        <a:ext cx="3428096" cy="6994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86B88-873B-4D45-A903-FB3303224EB4}">
      <dsp:nvSpPr>
        <dsp:cNvPr id="0" name=""/>
        <dsp:cNvSpPr/>
      </dsp:nvSpPr>
      <dsp:spPr>
        <a:xfrm>
          <a:off x="1650795" y="1059005"/>
          <a:ext cx="91440" cy="355786"/>
        </a:xfrm>
        <a:custGeom>
          <a:avLst/>
          <a:gdLst/>
          <a:ahLst/>
          <a:cxnLst/>
          <a:rect l="0" t="0" r="0" b="0"/>
          <a:pathLst>
            <a:path>
              <a:moveTo>
                <a:pt x="45720" y="0"/>
              </a:moveTo>
              <a:lnTo>
                <a:pt x="45720" y="171427"/>
              </a:lnTo>
              <a:lnTo>
                <a:pt x="51080" y="171427"/>
              </a:lnTo>
              <a:lnTo>
                <a:pt x="51080" y="3557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2BD698-569D-4A2D-88CD-A05E98EE195B}">
      <dsp:nvSpPr>
        <dsp:cNvPr id="0" name=""/>
        <dsp:cNvSpPr/>
      </dsp:nvSpPr>
      <dsp:spPr>
        <a:xfrm>
          <a:off x="0" y="182167"/>
          <a:ext cx="3393030" cy="8768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GB" sz="1800" b="1" kern="1200">
              <a:effectLst>
                <a:outerShdw blurRad="38100" dist="38100" dir="2700000" algn="tl">
                  <a:srgbClr val="000000">
                    <a:alpha val="43137"/>
                  </a:srgbClr>
                </a:outerShdw>
              </a:effectLst>
              <a:latin typeface="Arial" panose="020B0604020202020204"/>
            </a:rPr>
            <a:t>People</a:t>
          </a:r>
          <a:r>
            <a:rPr lang="en-GB" sz="1800" b="1" kern="1200">
              <a:effectLst>
                <a:outerShdw blurRad="38100" dist="38100" dir="2700000" algn="tl">
                  <a:srgbClr val="000000">
                    <a:alpha val="43137"/>
                  </a:srgbClr>
                </a:outerShdw>
              </a:effectLst>
            </a:rPr>
            <a:t> </a:t>
          </a:r>
          <a:r>
            <a:rPr lang="en-GB" sz="1800" b="1" kern="1200">
              <a:effectLst>
                <a:outerShdw blurRad="38100" dist="38100" dir="2700000" algn="tl">
                  <a:srgbClr val="000000">
                    <a:alpha val="43137"/>
                  </a:srgbClr>
                </a:outerShdw>
              </a:effectLst>
              <a:latin typeface="Arial" panose="020B0604020202020204"/>
            </a:rPr>
            <a:t>Directorate </a:t>
          </a:r>
          <a:endParaRPr lang="en-GB" sz="1800" b="1" kern="1200">
            <a:effectLst>
              <a:outerShdw blurRad="38100" dist="38100" dir="2700000" algn="tl">
                <a:srgbClr val="000000">
                  <a:alpha val="43137"/>
                </a:srgbClr>
              </a:outerShdw>
            </a:effectLst>
          </a:endParaRPr>
        </a:p>
      </dsp:txBody>
      <dsp:txXfrm>
        <a:off x="0" y="182167"/>
        <a:ext cx="3393030" cy="876837"/>
      </dsp:txXfrm>
    </dsp:sp>
    <dsp:sp modelId="{BD575256-C602-45DF-939A-DD5B0CFB2F28}">
      <dsp:nvSpPr>
        <dsp:cNvPr id="0" name=""/>
        <dsp:cNvSpPr/>
      </dsp:nvSpPr>
      <dsp:spPr>
        <a:xfrm>
          <a:off x="45349" y="1414791"/>
          <a:ext cx="3313053" cy="877899"/>
        </a:xfrm>
        <a:prstGeom prst="rect">
          <a:avLst/>
        </a:prstGeom>
        <a:solidFill>
          <a:srgbClr val="1E319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alpha val="43137"/>
                  </a:srgbClr>
                </a:outerShdw>
              </a:effectLst>
            </a:rPr>
            <a:t>Human Resources</a:t>
          </a:r>
        </a:p>
      </dsp:txBody>
      <dsp:txXfrm>
        <a:off x="45349" y="1414791"/>
        <a:ext cx="3313053" cy="8778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9FDCD-9E08-4384-BEE2-94D824A4218F}">
      <dsp:nvSpPr>
        <dsp:cNvPr id="0" name=""/>
        <dsp:cNvSpPr/>
      </dsp:nvSpPr>
      <dsp:spPr>
        <a:xfrm>
          <a:off x="5734041" y="1484203"/>
          <a:ext cx="3923059" cy="301698"/>
        </a:xfrm>
        <a:custGeom>
          <a:avLst/>
          <a:gdLst/>
          <a:ahLst/>
          <a:cxnLst/>
          <a:rect l="0" t="0" r="0" b="0"/>
          <a:pathLst>
            <a:path>
              <a:moveTo>
                <a:pt x="0" y="0"/>
              </a:moveTo>
              <a:lnTo>
                <a:pt x="0" y="150849"/>
              </a:lnTo>
              <a:lnTo>
                <a:pt x="3923059" y="150849"/>
              </a:lnTo>
              <a:lnTo>
                <a:pt x="3923059" y="3016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DFAB2E-9C6B-4D51-B208-02E9BB2D4122}">
      <dsp:nvSpPr>
        <dsp:cNvPr id="0" name=""/>
        <dsp:cNvSpPr/>
      </dsp:nvSpPr>
      <dsp:spPr>
        <a:xfrm>
          <a:off x="5688321" y="1484203"/>
          <a:ext cx="91440" cy="301698"/>
        </a:xfrm>
        <a:custGeom>
          <a:avLst/>
          <a:gdLst/>
          <a:ahLst/>
          <a:cxnLst/>
          <a:rect l="0" t="0" r="0" b="0"/>
          <a:pathLst>
            <a:path>
              <a:moveTo>
                <a:pt x="45720" y="0"/>
              </a:moveTo>
              <a:lnTo>
                <a:pt x="45720" y="3016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BA5F03-74B2-4265-B115-7CA547CC6E08}">
      <dsp:nvSpPr>
        <dsp:cNvPr id="0" name=""/>
        <dsp:cNvSpPr/>
      </dsp:nvSpPr>
      <dsp:spPr>
        <a:xfrm>
          <a:off x="1810982" y="1484203"/>
          <a:ext cx="3923059" cy="301698"/>
        </a:xfrm>
        <a:custGeom>
          <a:avLst/>
          <a:gdLst/>
          <a:ahLst/>
          <a:cxnLst/>
          <a:rect l="0" t="0" r="0" b="0"/>
          <a:pathLst>
            <a:path>
              <a:moveTo>
                <a:pt x="3923059" y="0"/>
              </a:moveTo>
              <a:lnTo>
                <a:pt x="3923059" y="150849"/>
              </a:lnTo>
              <a:lnTo>
                <a:pt x="0" y="150849"/>
              </a:lnTo>
              <a:lnTo>
                <a:pt x="0" y="3016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2BD698-569D-4A2D-88CD-A05E98EE195B}">
      <dsp:nvSpPr>
        <dsp:cNvPr id="0" name=""/>
        <dsp:cNvSpPr/>
      </dsp:nvSpPr>
      <dsp:spPr>
        <a:xfrm>
          <a:off x="3275829" y="192272"/>
          <a:ext cx="4916423" cy="129193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GB" sz="1800" b="1" kern="1200">
              <a:effectLst>
                <a:outerShdw blurRad="38100" dist="38100" dir="2700000" algn="tl">
                  <a:srgbClr val="000000">
                    <a:alpha val="43137"/>
                  </a:srgbClr>
                </a:outerShdw>
              </a:effectLst>
              <a:latin typeface="Arial" panose="020B0604020202020204"/>
            </a:rPr>
            <a:t>Equalities</a:t>
          </a:r>
          <a:r>
            <a:rPr lang="en-GB" sz="1800" b="1" kern="1200">
              <a:effectLst>
                <a:outerShdw blurRad="38100" dist="38100" dir="2700000" algn="tl">
                  <a:srgbClr val="000000">
                    <a:alpha val="43137"/>
                  </a:srgbClr>
                </a:outerShdw>
              </a:effectLst>
            </a:rPr>
            <a:t>, Innovation, &amp; Digital Enterprise</a:t>
          </a:r>
          <a:r>
            <a:rPr lang="en-GB" sz="1800" b="1" kern="1200">
              <a:effectLst>
                <a:outerShdw blurRad="38100" dist="38100" dir="2700000" algn="tl">
                  <a:srgbClr val="000000">
                    <a:alpha val="43137"/>
                  </a:srgbClr>
                </a:outerShdw>
              </a:effectLst>
              <a:latin typeface="Arial" panose="020B0604020202020204"/>
            </a:rPr>
            <a:t> Directorate</a:t>
          </a:r>
          <a:endParaRPr lang="en-GB" sz="1800" b="1" kern="1200">
            <a:effectLst>
              <a:outerShdw blurRad="38100" dist="38100" dir="2700000" algn="tl">
                <a:srgbClr val="000000">
                  <a:alpha val="43137"/>
                </a:srgbClr>
              </a:outerShdw>
            </a:effectLst>
          </a:endParaRPr>
        </a:p>
      </dsp:txBody>
      <dsp:txXfrm>
        <a:off x="3275829" y="192272"/>
        <a:ext cx="4916423" cy="1291931"/>
      </dsp:txXfrm>
    </dsp:sp>
    <dsp:sp modelId="{07D3B333-E41E-44B9-8863-98C1E0B7247C}">
      <dsp:nvSpPr>
        <dsp:cNvPr id="0" name=""/>
        <dsp:cNvSpPr/>
      </dsp:nvSpPr>
      <dsp:spPr>
        <a:xfrm>
          <a:off x="301" y="1785901"/>
          <a:ext cx="3621360" cy="1140729"/>
        </a:xfrm>
        <a:prstGeom prst="rect">
          <a:avLst/>
        </a:prstGeom>
        <a:solidFill>
          <a:srgbClr val="1E319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alpha val="43137"/>
                  </a:srgbClr>
                </a:outerShdw>
              </a:effectLst>
            </a:rPr>
            <a:t>Digital</a:t>
          </a:r>
        </a:p>
      </dsp:txBody>
      <dsp:txXfrm>
        <a:off x="301" y="1785901"/>
        <a:ext cx="3621360" cy="1140729"/>
      </dsp:txXfrm>
    </dsp:sp>
    <dsp:sp modelId="{63E13CAF-DDA2-44A5-9A61-B82F547FCCF0}">
      <dsp:nvSpPr>
        <dsp:cNvPr id="0" name=""/>
        <dsp:cNvSpPr/>
      </dsp:nvSpPr>
      <dsp:spPr>
        <a:xfrm>
          <a:off x="3923361" y="1785901"/>
          <a:ext cx="3621360" cy="1140729"/>
        </a:xfrm>
        <a:prstGeom prst="rect">
          <a:avLst/>
        </a:prstGeom>
        <a:solidFill>
          <a:srgbClr val="1E319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alpha val="43137"/>
                  </a:srgbClr>
                </a:outerShdw>
              </a:effectLst>
            </a:rPr>
            <a:t>Business Informatics</a:t>
          </a:r>
        </a:p>
      </dsp:txBody>
      <dsp:txXfrm>
        <a:off x="3923361" y="1785901"/>
        <a:ext cx="3621360" cy="1140729"/>
      </dsp:txXfrm>
    </dsp:sp>
    <dsp:sp modelId="{3FEBC733-3BE8-4FA0-89A7-C175C909DAF2}">
      <dsp:nvSpPr>
        <dsp:cNvPr id="0" name=""/>
        <dsp:cNvSpPr/>
      </dsp:nvSpPr>
      <dsp:spPr>
        <a:xfrm>
          <a:off x="7846420" y="1785901"/>
          <a:ext cx="3621360" cy="1140729"/>
        </a:xfrm>
        <a:prstGeom prst="rect">
          <a:avLst/>
        </a:prstGeom>
        <a:solidFill>
          <a:srgbClr val="1E319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alpha val="43137"/>
                  </a:srgbClr>
                </a:outerShdw>
              </a:effectLst>
            </a:rPr>
            <a:t>Communications</a:t>
          </a:r>
        </a:p>
      </dsp:txBody>
      <dsp:txXfrm>
        <a:off x="7846420" y="1785901"/>
        <a:ext cx="3621360" cy="11407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B999C-32D0-4F65-870E-C4C51F6A5BD6}">
      <dsp:nvSpPr>
        <dsp:cNvPr id="0" name=""/>
        <dsp:cNvSpPr/>
      </dsp:nvSpPr>
      <dsp:spPr>
        <a:xfrm>
          <a:off x="5871750" y="1100644"/>
          <a:ext cx="4154306" cy="720995"/>
        </a:xfrm>
        <a:custGeom>
          <a:avLst/>
          <a:gdLst/>
          <a:ahLst/>
          <a:cxnLst/>
          <a:rect l="0" t="0" r="0" b="0"/>
          <a:pathLst>
            <a:path>
              <a:moveTo>
                <a:pt x="0" y="0"/>
              </a:moveTo>
              <a:lnTo>
                <a:pt x="0" y="360497"/>
              </a:lnTo>
              <a:lnTo>
                <a:pt x="4154306" y="360497"/>
              </a:lnTo>
              <a:lnTo>
                <a:pt x="4154306" y="7209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B60223-1307-4B54-8434-8EF0E8048AD8}">
      <dsp:nvSpPr>
        <dsp:cNvPr id="0" name=""/>
        <dsp:cNvSpPr/>
      </dsp:nvSpPr>
      <dsp:spPr>
        <a:xfrm>
          <a:off x="5826030" y="1100644"/>
          <a:ext cx="91440" cy="720995"/>
        </a:xfrm>
        <a:custGeom>
          <a:avLst/>
          <a:gdLst/>
          <a:ahLst/>
          <a:cxnLst/>
          <a:rect l="0" t="0" r="0" b="0"/>
          <a:pathLst>
            <a:path>
              <a:moveTo>
                <a:pt x="45720" y="0"/>
              </a:moveTo>
              <a:lnTo>
                <a:pt x="45720" y="7209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703B6-57C4-47EE-9CF8-A78AD49CAEFD}">
      <dsp:nvSpPr>
        <dsp:cNvPr id="0" name=""/>
        <dsp:cNvSpPr/>
      </dsp:nvSpPr>
      <dsp:spPr>
        <a:xfrm>
          <a:off x="1717444" y="1100644"/>
          <a:ext cx="4154306" cy="720995"/>
        </a:xfrm>
        <a:custGeom>
          <a:avLst/>
          <a:gdLst/>
          <a:ahLst/>
          <a:cxnLst/>
          <a:rect l="0" t="0" r="0" b="0"/>
          <a:pathLst>
            <a:path>
              <a:moveTo>
                <a:pt x="4154306" y="0"/>
              </a:moveTo>
              <a:lnTo>
                <a:pt x="4154306" y="360497"/>
              </a:lnTo>
              <a:lnTo>
                <a:pt x="0" y="360497"/>
              </a:lnTo>
              <a:lnTo>
                <a:pt x="0" y="7209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2BD698-569D-4A2D-88CD-A05E98EE195B}">
      <dsp:nvSpPr>
        <dsp:cNvPr id="0" name=""/>
        <dsp:cNvSpPr/>
      </dsp:nvSpPr>
      <dsp:spPr>
        <a:xfrm>
          <a:off x="4155232" y="184431"/>
          <a:ext cx="3433036" cy="9162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GB" sz="1800" b="1" kern="1200">
              <a:effectLst>
                <a:outerShdw blurRad="38100" dist="38100" dir="2700000" algn="tl">
                  <a:srgbClr val="000000">
                    <a:alpha val="43137"/>
                  </a:srgbClr>
                </a:outerShdw>
              </a:effectLst>
              <a:latin typeface="Arial" panose="020B0604020202020204"/>
            </a:rPr>
            <a:t>Place Directorates</a:t>
          </a:r>
          <a:endParaRPr lang="en-GB" sz="1800" b="1" kern="1200">
            <a:effectLst>
              <a:outerShdw blurRad="38100" dist="38100" dir="2700000" algn="tl">
                <a:srgbClr val="000000">
                  <a:alpha val="43137"/>
                </a:srgbClr>
              </a:outerShdw>
            </a:effectLst>
          </a:endParaRPr>
        </a:p>
      </dsp:txBody>
      <dsp:txXfrm>
        <a:off x="4155232" y="184431"/>
        <a:ext cx="3433036" cy="916213"/>
      </dsp:txXfrm>
    </dsp:sp>
    <dsp:sp modelId="{AEBE2D1B-8197-48D6-A2FA-CD983438A866}">
      <dsp:nvSpPr>
        <dsp:cNvPr id="0" name=""/>
        <dsp:cNvSpPr/>
      </dsp:nvSpPr>
      <dsp:spPr>
        <a:xfrm>
          <a:off x="788" y="1821640"/>
          <a:ext cx="3433311" cy="1023401"/>
        </a:xfrm>
        <a:prstGeom prst="rect">
          <a:avLst/>
        </a:prstGeom>
        <a:solidFill>
          <a:srgbClr val="1E319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alpha val="43137"/>
                  </a:srgbClr>
                </a:outerShdw>
              </a:effectLst>
            </a:rPr>
            <a:t>Bath and North East Somerset</a:t>
          </a:r>
        </a:p>
      </dsp:txBody>
      <dsp:txXfrm>
        <a:off x="788" y="1821640"/>
        <a:ext cx="3433311" cy="1023401"/>
      </dsp:txXfrm>
    </dsp:sp>
    <dsp:sp modelId="{21D21943-07BD-4CC1-8F8D-475BEF002B3F}">
      <dsp:nvSpPr>
        <dsp:cNvPr id="0" name=""/>
        <dsp:cNvSpPr/>
      </dsp:nvSpPr>
      <dsp:spPr>
        <a:xfrm>
          <a:off x="4155095" y="1821640"/>
          <a:ext cx="3433311" cy="1023401"/>
        </a:xfrm>
        <a:prstGeom prst="rect">
          <a:avLst/>
        </a:prstGeom>
        <a:solidFill>
          <a:srgbClr val="1E319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alpha val="43137"/>
                  </a:srgbClr>
                </a:outerShdw>
              </a:effectLst>
            </a:rPr>
            <a:t>Swindon</a:t>
          </a:r>
        </a:p>
      </dsp:txBody>
      <dsp:txXfrm>
        <a:off x="4155095" y="1821640"/>
        <a:ext cx="3433311" cy="1023401"/>
      </dsp:txXfrm>
    </dsp:sp>
    <dsp:sp modelId="{13406113-A2E6-4E6B-BDF9-CEFD4E683192}">
      <dsp:nvSpPr>
        <dsp:cNvPr id="0" name=""/>
        <dsp:cNvSpPr/>
      </dsp:nvSpPr>
      <dsp:spPr>
        <a:xfrm>
          <a:off x="8309402" y="1821640"/>
          <a:ext cx="3433311" cy="1023401"/>
        </a:xfrm>
        <a:prstGeom prst="rect">
          <a:avLst/>
        </a:prstGeom>
        <a:solidFill>
          <a:srgbClr val="1E319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alpha val="43137"/>
                  </a:srgbClr>
                </a:outerShdw>
              </a:effectLst>
            </a:rPr>
            <a:t>Wiltshire</a:t>
          </a:r>
        </a:p>
      </dsp:txBody>
      <dsp:txXfrm>
        <a:off x="8309402" y="1821640"/>
        <a:ext cx="3433311" cy="10234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A5F03-74B2-4265-B115-7CA547CC6E08}">
      <dsp:nvSpPr>
        <dsp:cNvPr id="0" name=""/>
        <dsp:cNvSpPr/>
      </dsp:nvSpPr>
      <dsp:spPr>
        <a:xfrm>
          <a:off x="3199897" y="1065973"/>
          <a:ext cx="91440" cy="446787"/>
        </a:xfrm>
        <a:custGeom>
          <a:avLst/>
          <a:gdLst/>
          <a:ahLst/>
          <a:cxnLst/>
          <a:rect l="0" t="0" r="0" b="0"/>
          <a:pathLst>
            <a:path>
              <a:moveTo>
                <a:pt x="45720" y="0"/>
              </a:moveTo>
              <a:lnTo>
                <a:pt x="45720" y="4467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2BD698-569D-4A2D-88CD-A05E98EE195B}">
      <dsp:nvSpPr>
        <dsp:cNvPr id="0" name=""/>
        <dsp:cNvSpPr/>
      </dsp:nvSpPr>
      <dsp:spPr>
        <a:xfrm>
          <a:off x="1657979" y="2193"/>
          <a:ext cx="3175275" cy="106377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bg1"/>
              </a:solidFill>
              <a:effectLst>
                <a:outerShdw blurRad="38100" dist="38100" dir="2700000" algn="tl">
                  <a:srgbClr val="000000">
                    <a:alpha val="43137"/>
                  </a:srgbClr>
                </a:outerShdw>
              </a:effectLst>
              <a:latin typeface="Arial" panose="020B0604020202020204"/>
            </a:rPr>
            <a:t>Strategy</a:t>
          </a:r>
          <a:r>
            <a:rPr lang="en-GB" sz="1800" b="1" kern="1200">
              <a:solidFill>
                <a:schemeClr val="bg1"/>
              </a:solidFill>
              <a:effectLst>
                <a:outerShdw blurRad="38100" dist="38100" dir="2700000" algn="tl">
                  <a:srgbClr val="000000">
                    <a:alpha val="43137"/>
                  </a:srgbClr>
                </a:outerShdw>
              </a:effectLst>
            </a:rPr>
            <a:t> and Transformation </a:t>
          </a:r>
          <a:r>
            <a:rPr lang="en-GB" sz="1800" b="1" kern="1200">
              <a:solidFill>
                <a:schemeClr val="bg1"/>
              </a:solidFill>
              <a:effectLst>
                <a:outerShdw blurRad="38100" dist="38100" dir="2700000" algn="tl">
                  <a:srgbClr val="000000">
                    <a:alpha val="43137"/>
                  </a:srgbClr>
                </a:outerShdw>
              </a:effectLst>
              <a:latin typeface="Arial" panose="020B0604020202020204"/>
            </a:rPr>
            <a:t>Directorate</a:t>
          </a:r>
          <a:endParaRPr lang="en-GB" sz="1800" b="1" kern="1200">
            <a:solidFill>
              <a:schemeClr val="bg1"/>
            </a:solidFill>
            <a:effectLst>
              <a:outerShdw blurRad="38100" dist="38100" dir="2700000" algn="tl">
                <a:srgbClr val="000000">
                  <a:alpha val="43137"/>
                </a:srgbClr>
              </a:outerShdw>
            </a:effectLst>
          </a:endParaRPr>
        </a:p>
      </dsp:txBody>
      <dsp:txXfrm>
        <a:off x="1657979" y="2193"/>
        <a:ext cx="3175275" cy="1063779"/>
      </dsp:txXfrm>
    </dsp:sp>
    <dsp:sp modelId="{07D3B333-E41E-44B9-8863-98C1E0B7247C}">
      <dsp:nvSpPr>
        <dsp:cNvPr id="0" name=""/>
        <dsp:cNvSpPr/>
      </dsp:nvSpPr>
      <dsp:spPr>
        <a:xfrm>
          <a:off x="1657979" y="1512760"/>
          <a:ext cx="3175275" cy="1063779"/>
        </a:xfrm>
        <a:prstGeom prst="rect">
          <a:avLst/>
        </a:prstGeom>
        <a:solidFill>
          <a:srgbClr val="1E319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effectLst>
                <a:outerShdw blurRad="38100" dist="38100" dir="2700000" algn="tl">
                  <a:srgbClr val="000000">
                    <a:alpha val="43137"/>
                  </a:srgbClr>
                </a:outerShdw>
              </a:effectLst>
            </a:rPr>
            <a:t>Commissioning</a:t>
          </a:r>
        </a:p>
      </dsp:txBody>
      <dsp:txXfrm>
        <a:off x="1657979" y="1512760"/>
        <a:ext cx="3175275" cy="10637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82A88D-4281-490F-91C8-FA8A6D3583A7}" type="datetimeFigureOut">
              <a:rPr lang="en-GB" smtClean="0"/>
              <a:t>05/01/2023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ED8248-E502-4A39-B9AC-31CF1A8B0491}" type="slidenum">
              <a:rPr lang="en-GB" smtClean="0"/>
              <a:t>‹#›</a:t>
            </a:fld>
            <a:endParaRPr lang="en-GB"/>
          </a:p>
        </p:txBody>
      </p:sp>
    </p:spTree>
    <p:extLst>
      <p:ext uri="{BB962C8B-B14F-4D97-AF65-F5344CB8AC3E}">
        <p14:creationId xmlns:p14="http://schemas.microsoft.com/office/powerpoint/2010/main" val="2082253779"/>
      </p:ext>
    </p:extLst>
  </p:cSld>
  <p:clrMap bg1="lt1" tx1="dk1" bg2="lt2" tx2="dk2" accent1="accent1" accent2="accent2" accent3="accent3" accent4="accent4" accent5="accent5" accent6="accent6" hlink="hlink" folHlink="folHlink"/>
  <p:notesStyle>
    <a:lvl1pPr marL="0" algn="l" defTabSz="1007943" rtl="0" eaLnBrk="1" latinLnBrk="0" hangingPunct="1">
      <a:defRPr sz="1323" kern="1200">
        <a:solidFill>
          <a:schemeClr val="tx1"/>
        </a:solidFill>
        <a:latin typeface="+mn-lt"/>
        <a:ea typeface="+mn-ea"/>
        <a:cs typeface="+mn-cs"/>
      </a:defRPr>
    </a:lvl1pPr>
    <a:lvl2pPr marL="503972" algn="l" defTabSz="1007943" rtl="0" eaLnBrk="1" latinLnBrk="0" hangingPunct="1">
      <a:defRPr sz="1323" kern="1200">
        <a:solidFill>
          <a:schemeClr val="tx1"/>
        </a:solidFill>
        <a:latin typeface="+mn-lt"/>
        <a:ea typeface="+mn-ea"/>
        <a:cs typeface="+mn-cs"/>
      </a:defRPr>
    </a:lvl2pPr>
    <a:lvl3pPr marL="1007943" algn="l" defTabSz="1007943" rtl="0" eaLnBrk="1" latinLnBrk="0" hangingPunct="1">
      <a:defRPr sz="1323" kern="1200">
        <a:solidFill>
          <a:schemeClr val="tx1"/>
        </a:solidFill>
        <a:latin typeface="+mn-lt"/>
        <a:ea typeface="+mn-ea"/>
        <a:cs typeface="+mn-cs"/>
      </a:defRPr>
    </a:lvl3pPr>
    <a:lvl4pPr marL="1511915" algn="l" defTabSz="1007943" rtl="0" eaLnBrk="1" latinLnBrk="0" hangingPunct="1">
      <a:defRPr sz="1323" kern="1200">
        <a:solidFill>
          <a:schemeClr val="tx1"/>
        </a:solidFill>
        <a:latin typeface="+mn-lt"/>
        <a:ea typeface="+mn-ea"/>
        <a:cs typeface="+mn-cs"/>
      </a:defRPr>
    </a:lvl4pPr>
    <a:lvl5pPr marL="2015886" algn="l" defTabSz="1007943" rtl="0" eaLnBrk="1" latinLnBrk="0" hangingPunct="1">
      <a:defRPr sz="1323" kern="1200">
        <a:solidFill>
          <a:schemeClr val="tx1"/>
        </a:solidFill>
        <a:latin typeface="+mn-lt"/>
        <a:ea typeface="+mn-ea"/>
        <a:cs typeface="+mn-cs"/>
      </a:defRPr>
    </a:lvl5pPr>
    <a:lvl6pPr marL="2519858" algn="l" defTabSz="1007943" rtl="0" eaLnBrk="1" latinLnBrk="0" hangingPunct="1">
      <a:defRPr sz="1323" kern="1200">
        <a:solidFill>
          <a:schemeClr val="tx1"/>
        </a:solidFill>
        <a:latin typeface="+mn-lt"/>
        <a:ea typeface="+mn-ea"/>
        <a:cs typeface="+mn-cs"/>
      </a:defRPr>
    </a:lvl6pPr>
    <a:lvl7pPr marL="3023829" algn="l" defTabSz="1007943" rtl="0" eaLnBrk="1" latinLnBrk="0" hangingPunct="1">
      <a:defRPr sz="1323" kern="1200">
        <a:solidFill>
          <a:schemeClr val="tx1"/>
        </a:solidFill>
        <a:latin typeface="+mn-lt"/>
        <a:ea typeface="+mn-ea"/>
        <a:cs typeface="+mn-cs"/>
      </a:defRPr>
    </a:lvl7pPr>
    <a:lvl8pPr marL="3527801" algn="l" defTabSz="1007943" rtl="0" eaLnBrk="1" latinLnBrk="0" hangingPunct="1">
      <a:defRPr sz="1323" kern="1200">
        <a:solidFill>
          <a:schemeClr val="tx1"/>
        </a:solidFill>
        <a:latin typeface="+mn-lt"/>
        <a:ea typeface="+mn-ea"/>
        <a:cs typeface="+mn-cs"/>
      </a:defRPr>
    </a:lvl8pPr>
    <a:lvl9pPr marL="4031772" algn="l" defTabSz="1007943" rtl="0" eaLnBrk="1" latinLnBrk="0" hangingPunct="1">
      <a:defRPr sz="13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ED8248-E502-4A39-B9AC-31CF1A8B0491}" type="slidenum">
              <a:rPr lang="en-GB" smtClean="0"/>
              <a:t>3</a:t>
            </a:fld>
            <a:endParaRPr lang="en-GB"/>
          </a:p>
        </p:txBody>
      </p:sp>
    </p:spTree>
    <p:extLst>
      <p:ext uri="{BB962C8B-B14F-4D97-AF65-F5344CB8AC3E}">
        <p14:creationId xmlns:p14="http://schemas.microsoft.com/office/powerpoint/2010/main" val="3331986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ard">
    <p:spTree>
      <p:nvGrpSpPr>
        <p:cNvPr id="1" name=""/>
        <p:cNvGrpSpPr/>
        <p:nvPr/>
      </p:nvGrpSpPr>
      <p:grpSpPr>
        <a:xfrm>
          <a:off x="0" y="0"/>
          <a:ext cx="0" cy="0"/>
          <a:chOff x="0" y="0"/>
          <a:chExt cx="0" cy="0"/>
        </a:xfrm>
      </p:grpSpPr>
      <p:pic>
        <p:nvPicPr>
          <p:cNvPr id="11" name="Picture 10" descr="Graphical user interface, text&#10;&#10;Description automatically generated with medium confidence">
            <a:extLst>
              <a:ext uri="{FF2B5EF4-FFF2-40B4-BE49-F238E27FC236}">
                <a16:creationId xmlns:a16="http://schemas.microsoft.com/office/drawing/2014/main" id="{6CACDF32-2CC6-87A0-7091-78E47A6A1F7F}"/>
              </a:ext>
            </a:extLst>
          </p:cNvPr>
          <p:cNvPicPr>
            <a:picLocks noChangeAspect="1"/>
          </p:cNvPicPr>
          <p:nvPr userDrawn="1"/>
        </p:nvPicPr>
        <p:blipFill>
          <a:blip r:embed="rId2"/>
          <a:stretch>
            <a:fillRect/>
          </a:stretch>
        </p:blipFill>
        <p:spPr>
          <a:xfrm>
            <a:off x="10094741" y="400347"/>
            <a:ext cx="2986934" cy="965701"/>
          </a:xfrm>
          <a:prstGeom prst="rect">
            <a:avLst/>
          </a:prstGeom>
        </p:spPr>
      </p:pic>
      <p:pic>
        <p:nvPicPr>
          <p:cNvPr id="15" name="Picture 14" descr="A picture containing brass knucks&#10;&#10;Description automatically generated">
            <a:extLst>
              <a:ext uri="{FF2B5EF4-FFF2-40B4-BE49-F238E27FC236}">
                <a16:creationId xmlns:a16="http://schemas.microsoft.com/office/drawing/2014/main" id="{8B618E8D-7549-140A-BAAC-9531A9C88AD5}"/>
              </a:ext>
            </a:extLst>
          </p:cNvPr>
          <p:cNvPicPr>
            <a:picLocks noChangeAspect="1"/>
          </p:cNvPicPr>
          <p:nvPr userDrawn="1"/>
        </p:nvPicPr>
        <p:blipFill>
          <a:blip r:embed="rId3"/>
          <a:stretch>
            <a:fillRect/>
          </a:stretch>
        </p:blipFill>
        <p:spPr>
          <a:xfrm>
            <a:off x="-244913" y="5424399"/>
            <a:ext cx="13929600" cy="1734929"/>
          </a:xfrm>
          <a:prstGeom prst="rect">
            <a:avLst/>
          </a:prstGeom>
        </p:spPr>
      </p:pic>
      <p:sp>
        <p:nvSpPr>
          <p:cNvPr id="27" name="Text Placeholder 3">
            <a:extLst>
              <a:ext uri="{FF2B5EF4-FFF2-40B4-BE49-F238E27FC236}">
                <a16:creationId xmlns:a16="http://schemas.microsoft.com/office/drawing/2014/main" id="{6494E271-205D-34CB-66E7-4B470D7EDE4C}"/>
              </a:ext>
            </a:extLst>
          </p:cNvPr>
          <p:cNvSpPr>
            <a:spLocks noGrp="1"/>
          </p:cNvSpPr>
          <p:nvPr>
            <p:ph type="body" sz="quarter" idx="18" hasCustomPrompt="1"/>
          </p:nvPr>
        </p:nvSpPr>
        <p:spPr>
          <a:xfrm>
            <a:off x="505295" y="3422934"/>
            <a:ext cx="3843966" cy="599596"/>
          </a:xfrm>
          <a:prstGeom prst="rect">
            <a:avLst/>
          </a:prstGeom>
        </p:spPr>
        <p:txBody>
          <a:bodyPr lIns="0" tIns="0" rIns="0" bIns="0"/>
          <a:lstStyle>
            <a:lvl1pPr marL="0" indent="0">
              <a:lnSpc>
                <a:spcPct val="100000"/>
              </a:lnSpc>
              <a:buNone/>
              <a:defRPr sz="1984" b="1">
                <a:solidFill>
                  <a:schemeClr val="accent1"/>
                </a:solidFill>
              </a:defRPr>
            </a:lvl1pPr>
          </a:lstStyle>
          <a:p>
            <a:r>
              <a:rPr lang="en-US" dirty="0"/>
              <a:t>Subtitle text goes here like this, Arial bold 18 point</a:t>
            </a:r>
          </a:p>
        </p:txBody>
      </p:sp>
      <p:sp>
        <p:nvSpPr>
          <p:cNvPr id="28" name="Text Placeholder 2">
            <a:extLst>
              <a:ext uri="{FF2B5EF4-FFF2-40B4-BE49-F238E27FC236}">
                <a16:creationId xmlns:a16="http://schemas.microsoft.com/office/drawing/2014/main" id="{3838E1C9-577B-72EA-3F9F-8A826DCEAA02}"/>
              </a:ext>
            </a:extLst>
          </p:cNvPr>
          <p:cNvSpPr>
            <a:spLocks noGrp="1"/>
          </p:cNvSpPr>
          <p:nvPr>
            <p:ph type="body" sz="quarter" idx="17" hasCustomPrompt="1"/>
          </p:nvPr>
        </p:nvSpPr>
        <p:spPr>
          <a:xfrm>
            <a:off x="495301" y="1866624"/>
            <a:ext cx="9285869" cy="1064028"/>
          </a:xfrm>
          <a:prstGeom prst="rect">
            <a:avLst/>
          </a:prstGeom>
        </p:spPr>
        <p:txBody>
          <a:bodyPr lIns="0" tIns="0" rIns="0" bIns="0"/>
          <a:lstStyle>
            <a:lvl1pPr marL="0" indent="0">
              <a:buNone/>
              <a:defRPr sz="3968" b="1">
                <a:solidFill>
                  <a:schemeClr val="accent2"/>
                </a:solidFill>
              </a:defRPr>
            </a:lvl1pPr>
          </a:lstStyle>
          <a:p>
            <a:r>
              <a:rPr lang="en-US" dirty="0"/>
              <a:t>Presentation title click to edit heading, Arial bold 36 point</a:t>
            </a:r>
          </a:p>
        </p:txBody>
      </p:sp>
    </p:spTree>
    <p:extLst>
      <p:ext uri="{BB962C8B-B14F-4D97-AF65-F5344CB8AC3E}">
        <p14:creationId xmlns:p14="http://schemas.microsoft.com/office/powerpoint/2010/main" val="359888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or Car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8383C8-B29B-D6BE-CC8D-E26233A4B637}"/>
              </a:ext>
            </a:extLst>
          </p:cNvPr>
          <p:cNvPicPr>
            <a:picLocks noChangeAspect="1"/>
          </p:cNvPicPr>
          <p:nvPr userDrawn="1"/>
        </p:nvPicPr>
        <p:blipFill>
          <a:blip r:embed="rId2"/>
          <a:stretch>
            <a:fillRect/>
          </a:stretch>
        </p:blipFill>
        <p:spPr>
          <a:xfrm>
            <a:off x="-464326" y="3685203"/>
            <a:ext cx="14445426" cy="3474125"/>
          </a:xfrm>
          <a:prstGeom prst="rect">
            <a:avLst/>
          </a:prstGeom>
        </p:spPr>
      </p:pic>
      <p:pic>
        <p:nvPicPr>
          <p:cNvPr id="7" name="Picture 6" descr="Graphical user interface, text&#10;&#10;Description automatically generated with medium confidence">
            <a:extLst>
              <a:ext uri="{FF2B5EF4-FFF2-40B4-BE49-F238E27FC236}">
                <a16:creationId xmlns:a16="http://schemas.microsoft.com/office/drawing/2014/main" id="{22F8103E-2371-864C-F05B-D8E7FC304FBB}"/>
              </a:ext>
            </a:extLst>
          </p:cNvPr>
          <p:cNvPicPr>
            <a:picLocks noChangeAspect="1"/>
          </p:cNvPicPr>
          <p:nvPr userDrawn="1"/>
        </p:nvPicPr>
        <p:blipFill>
          <a:blip r:embed="rId3"/>
          <a:stretch>
            <a:fillRect/>
          </a:stretch>
        </p:blipFill>
        <p:spPr>
          <a:xfrm>
            <a:off x="10094741" y="400347"/>
            <a:ext cx="2986934" cy="965701"/>
          </a:xfrm>
          <a:prstGeom prst="rect">
            <a:avLst/>
          </a:prstGeom>
        </p:spPr>
      </p:pic>
      <p:sp>
        <p:nvSpPr>
          <p:cNvPr id="8" name="Text Placeholder 2">
            <a:extLst>
              <a:ext uri="{FF2B5EF4-FFF2-40B4-BE49-F238E27FC236}">
                <a16:creationId xmlns:a16="http://schemas.microsoft.com/office/drawing/2014/main" id="{17C880CD-C585-1202-1BA0-4B82E06F5EE3}"/>
              </a:ext>
            </a:extLst>
          </p:cNvPr>
          <p:cNvSpPr>
            <a:spLocks noGrp="1"/>
          </p:cNvSpPr>
          <p:nvPr>
            <p:ph type="body" sz="quarter" idx="12" hasCustomPrompt="1"/>
          </p:nvPr>
        </p:nvSpPr>
        <p:spPr>
          <a:xfrm>
            <a:off x="495301" y="1791961"/>
            <a:ext cx="9285869" cy="1064028"/>
          </a:xfrm>
          <a:prstGeom prst="rect">
            <a:avLst/>
          </a:prstGeom>
        </p:spPr>
        <p:txBody>
          <a:bodyPr lIns="0" tIns="0" rIns="0" bIns="0"/>
          <a:lstStyle>
            <a:lvl1pPr marL="0" indent="0">
              <a:lnSpc>
                <a:spcPct val="100000"/>
              </a:lnSpc>
              <a:spcBef>
                <a:spcPts val="0"/>
              </a:spcBef>
              <a:buNone/>
              <a:defRPr sz="3968" b="1">
                <a:solidFill>
                  <a:schemeClr val="accent1"/>
                </a:solidFill>
              </a:defRPr>
            </a:lvl1pPr>
          </a:lstStyle>
          <a:p>
            <a:r>
              <a:rPr lang="en-US" dirty="0"/>
              <a:t>Sector heading here, </a:t>
            </a:r>
          </a:p>
          <a:p>
            <a:r>
              <a:rPr lang="en-US" dirty="0"/>
              <a:t>Arial bold 36 point</a:t>
            </a:r>
          </a:p>
        </p:txBody>
      </p:sp>
    </p:spTree>
    <p:extLst>
      <p:ext uri="{BB962C8B-B14F-4D97-AF65-F5344CB8AC3E}">
        <p14:creationId xmlns:p14="http://schemas.microsoft.com/office/powerpoint/2010/main" val="358090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7CA9-385C-4892-950D-C3650FC968E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A178DC1-679F-25AF-2DCE-CFF6F68B65B5}"/>
              </a:ext>
            </a:extLst>
          </p:cNvPr>
          <p:cNvSpPr>
            <a:spLocks noGrp="1"/>
          </p:cNvSpPr>
          <p:nvPr>
            <p:ph type="dt" sz="half" idx="10"/>
          </p:nvPr>
        </p:nvSpPr>
        <p:spPr/>
        <p:txBody>
          <a:bodyPr/>
          <a:lstStyle/>
          <a:p>
            <a:fld id="{F3FC39E9-7E83-44CC-A7C2-503FF78721EA}" type="datetime1">
              <a:rPr lang="en-GB" smtClean="0"/>
              <a:pPr/>
              <a:t>05/01/2023</a:t>
            </a:fld>
            <a:endParaRPr lang="en-GB" dirty="0"/>
          </a:p>
        </p:txBody>
      </p:sp>
      <p:sp>
        <p:nvSpPr>
          <p:cNvPr id="4" name="Footer Placeholder 3">
            <a:extLst>
              <a:ext uri="{FF2B5EF4-FFF2-40B4-BE49-F238E27FC236}">
                <a16:creationId xmlns:a16="http://schemas.microsoft.com/office/drawing/2014/main" id="{1DE5A096-4BA8-7A3C-3CFA-28320D1C154F}"/>
              </a:ext>
            </a:extLst>
          </p:cNvPr>
          <p:cNvSpPr>
            <a:spLocks noGrp="1"/>
          </p:cNvSpPr>
          <p:nvPr>
            <p:ph type="ftr" sz="quarter" idx="11"/>
          </p:nvPr>
        </p:nvSpPr>
        <p:spPr/>
        <p:txBody>
          <a:bodyPr/>
          <a:lstStyle/>
          <a:p>
            <a:r>
              <a:rPr lang="en-GB"/>
              <a:t>NHS Bath and North East Somerset, Swindon and Wiltshire Integrated Care Board</a:t>
            </a:r>
            <a:endParaRPr lang="en-GB" dirty="0"/>
          </a:p>
        </p:txBody>
      </p:sp>
      <p:sp>
        <p:nvSpPr>
          <p:cNvPr id="5" name="Slide Number Placeholder 4">
            <a:extLst>
              <a:ext uri="{FF2B5EF4-FFF2-40B4-BE49-F238E27FC236}">
                <a16:creationId xmlns:a16="http://schemas.microsoft.com/office/drawing/2014/main" id="{56C5E1A3-FE9C-F33A-DFC4-8DF8EBE1C30B}"/>
              </a:ext>
            </a:extLst>
          </p:cNvPr>
          <p:cNvSpPr>
            <a:spLocks noGrp="1"/>
          </p:cNvSpPr>
          <p:nvPr>
            <p:ph type="sldNum" sz="quarter" idx="12"/>
          </p:nvPr>
        </p:nvSpPr>
        <p:spPr/>
        <p:txBody>
          <a:bodyPr/>
          <a:lstStyle/>
          <a:p>
            <a:pPr algn="r"/>
            <a:fld id="{8249B657-905A-458B-B8FC-DFED4C883DEA}" type="slidenum">
              <a:rPr lang="en-GB" smtClean="0"/>
              <a:pPr algn="r"/>
              <a:t>‹#›</a:t>
            </a:fld>
            <a:endParaRPr lang="en-GB" dirty="0"/>
          </a:p>
        </p:txBody>
      </p:sp>
      <p:sp>
        <p:nvSpPr>
          <p:cNvPr id="9" name="Content Placeholder 8">
            <a:extLst>
              <a:ext uri="{FF2B5EF4-FFF2-40B4-BE49-F238E27FC236}">
                <a16:creationId xmlns:a16="http://schemas.microsoft.com/office/drawing/2014/main" id="{9C5E7941-2C11-0636-648D-2A89146BFFA2}"/>
              </a:ext>
            </a:extLst>
          </p:cNvPr>
          <p:cNvSpPr>
            <a:spLocks noGrp="1"/>
          </p:cNvSpPr>
          <p:nvPr>
            <p:ph sz="quarter" idx="13"/>
          </p:nvPr>
        </p:nvSpPr>
        <p:spPr>
          <a:xfrm>
            <a:off x="501134" y="1640400"/>
            <a:ext cx="12580540" cy="4782854"/>
          </a:xfrm>
          <a:prstGeom prst="rect">
            <a:avLst/>
          </a:prstGeom>
        </p:spPr>
        <p:txBody>
          <a:bodyPr/>
          <a:lstStyle>
            <a:lvl1pPr>
              <a:lnSpc>
                <a:spcPct val="100000"/>
              </a:lnSpc>
              <a:defRPr sz="3086"/>
            </a:lvl1pPr>
            <a:lvl2pPr>
              <a:lnSpc>
                <a:spcPct val="100000"/>
              </a:lnSpc>
              <a:defRPr sz="2646"/>
            </a:lvl2pPr>
            <a:lvl3pPr>
              <a:lnSpc>
                <a:spcPct val="100000"/>
              </a:lnSpc>
              <a:defRPr sz="2205"/>
            </a:lvl3pPr>
            <a:lvl4pPr>
              <a:lnSpc>
                <a:spcPct val="100000"/>
              </a:lnSpc>
              <a:defRPr sz="1764"/>
            </a:lvl4pPr>
            <a:lvl5pPr>
              <a:lnSpc>
                <a:spcPct val="100000"/>
              </a:lnSpc>
              <a:defRPr sz="1323"/>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9486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84FB-6473-53A1-6E2A-2F4C78DD258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E8FABD6-885D-C92C-0153-1F237AF30E16}"/>
              </a:ext>
            </a:extLst>
          </p:cNvPr>
          <p:cNvSpPr>
            <a:spLocks noGrp="1"/>
          </p:cNvSpPr>
          <p:nvPr>
            <p:ph type="dt" sz="half" idx="10"/>
          </p:nvPr>
        </p:nvSpPr>
        <p:spPr/>
        <p:txBody>
          <a:bodyPr/>
          <a:lstStyle/>
          <a:p>
            <a:fld id="{F3FC39E9-7E83-44CC-A7C2-503FF78721EA}" type="datetime1">
              <a:rPr lang="en-GB" smtClean="0"/>
              <a:pPr/>
              <a:t>05/01/2023</a:t>
            </a:fld>
            <a:endParaRPr lang="en-GB" dirty="0"/>
          </a:p>
        </p:txBody>
      </p:sp>
      <p:sp>
        <p:nvSpPr>
          <p:cNvPr id="4" name="Footer Placeholder 3">
            <a:extLst>
              <a:ext uri="{FF2B5EF4-FFF2-40B4-BE49-F238E27FC236}">
                <a16:creationId xmlns:a16="http://schemas.microsoft.com/office/drawing/2014/main" id="{A08F00A7-DAF0-A326-E541-5C73C8ABD584}"/>
              </a:ext>
            </a:extLst>
          </p:cNvPr>
          <p:cNvSpPr>
            <a:spLocks noGrp="1"/>
          </p:cNvSpPr>
          <p:nvPr>
            <p:ph type="ftr" sz="quarter" idx="11"/>
          </p:nvPr>
        </p:nvSpPr>
        <p:spPr/>
        <p:txBody>
          <a:bodyPr/>
          <a:lstStyle/>
          <a:p>
            <a:r>
              <a:rPr lang="en-GB"/>
              <a:t>NHS Bath and North East Somerset, Swindon and Wiltshire Integrated Care Board</a:t>
            </a:r>
            <a:endParaRPr lang="en-GB" dirty="0"/>
          </a:p>
        </p:txBody>
      </p:sp>
      <p:sp>
        <p:nvSpPr>
          <p:cNvPr id="5" name="Slide Number Placeholder 4">
            <a:extLst>
              <a:ext uri="{FF2B5EF4-FFF2-40B4-BE49-F238E27FC236}">
                <a16:creationId xmlns:a16="http://schemas.microsoft.com/office/drawing/2014/main" id="{CA1958C3-BC6C-EE8A-CB62-CE2D107A1DAB}"/>
              </a:ext>
            </a:extLst>
          </p:cNvPr>
          <p:cNvSpPr>
            <a:spLocks noGrp="1"/>
          </p:cNvSpPr>
          <p:nvPr>
            <p:ph type="sldNum" sz="quarter" idx="12"/>
          </p:nvPr>
        </p:nvSpPr>
        <p:spPr/>
        <p:txBody>
          <a:bodyPr/>
          <a:lstStyle/>
          <a:p>
            <a:pPr algn="r"/>
            <a:fld id="{8249B657-905A-458B-B8FC-DFED4C883DEA}" type="slidenum">
              <a:rPr lang="en-GB" smtClean="0"/>
              <a:pPr algn="r"/>
              <a:t>‹#›</a:t>
            </a:fld>
            <a:endParaRPr lang="en-GB" dirty="0"/>
          </a:p>
        </p:txBody>
      </p:sp>
      <p:sp>
        <p:nvSpPr>
          <p:cNvPr id="8" name="Content Placeholder 8">
            <a:extLst>
              <a:ext uri="{FF2B5EF4-FFF2-40B4-BE49-F238E27FC236}">
                <a16:creationId xmlns:a16="http://schemas.microsoft.com/office/drawing/2014/main" id="{E1824201-5ACA-67A9-D89F-BD9B32C16986}"/>
              </a:ext>
            </a:extLst>
          </p:cNvPr>
          <p:cNvSpPr>
            <a:spLocks noGrp="1"/>
          </p:cNvSpPr>
          <p:nvPr>
            <p:ph sz="quarter" idx="13"/>
          </p:nvPr>
        </p:nvSpPr>
        <p:spPr>
          <a:xfrm>
            <a:off x="501134" y="1640400"/>
            <a:ext cx="6021110" cy="4782854"/>
          </a:xfrm>
          <a:prstGeom prst="rect">
            <a:avLst/>
          </a:prstGeom>
        </p:spPr>
        <p:txBody>
          <a:bodyPr/>
          <a:lstStyle>
            <a:lvl1pPr>
              <a:lnSpc>
                <a:spcPct val="100000"/>
              </a:lnSpc>
              <a:defRPr sz="3086"/>
            </a:lvl1pPr>
            <a:lvl2pPr>
              <a:lnSpc>
                <a:spcPct val="100000"/>
              </a:lnSpc>
              <a:defRPr sz="2646"/>
            </a:lvl2pPr>
            <a:lvl3pPr>
              <a:lnSpc>
                <a:spcPct val="100000"/>
              </a:lnSpc>
              <a:defRPr sz="2205"/>
            </a:lvl3pPr>
            <a:lvl4pPr>
              <a:lnSpc>
                <a:spcPct val="100000"/>
              </a:lnSpc>
              <a:defRPr sz="1764"/>
            </a:lvl4pPr>
            <a:lvl5pPr>
              <a:lnSpc>
                <a:spcPct val="100000"/>
              </a:lnSpc>
              <a:defRPr sz="1323"/>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8">
            <a:extLst>
              <a:ext uri="{FF2B5EF4-FFF2-40B4-BE49-F238E27FC236}">
                <a16:creationId xmlns:a16="http://schemas.microsoft.com/office/drawing/2014/main" id="{E75D74D2-0DF2-5F82-E265-EA5667054A79}"/>
              </a:ext>
            </a:extLst>
          </p:cNvPr>
          <p:cNvSpPr>
            <a:spLocks noGrp="1"/>
          </p:cNvSpPr>
          <p:nvPr>
            <p:ph sz="quarter" idx="14"/>
          </p:nvPr>
        </p:nvSpPr>
        <p:spPr>
          <a:xfrm>
            <a:off x="7060564" y="1640400"/>
            <a:ext cx="6021110" cy="4782854"/>
          </a:xfrm>
          <a:prstGeom prst="rect">
            <a:avLst/>
          </a:prstGeom>
        </p:spPr>
        <p:txBody>
          <a:bodyPr/>
          <a:lstStyle>
            <a:lvl1pPr>
              <a:lnSpc>
                <a:spcPct val="100000"/>
              </a:lnSpc>
              <a:defRPr sz="3086"/>
            </a:lvl1pPr>
            <a:lvl2pPr>
              <a:lnSpc>
                <a:spcPct val="100000"/>
              </a:lnSpc>
              <a:defRPr sz="2646"/>
            </a:lvl2pPr>
            <a:lvl3pPr>
              <a:lnSpc>
                <a:spcPct val="100000"/>
              </a:lnSpc>
              <a:defRPr sz="2205"/>
            </a:lvl3pPr>
            <a:lvl4pPr>
              <a:lnSpc>
                <a:spcPct val="100000"/>
              </a:lnSpc>
              <a:defRPr sz="1764"/>
            </a:lvl4pPr>
            <a:lvl5pPr>
              <a:lnSpc>
                <a:spcPct val="100000"/>
              </a:lnSpc>
              <a:defRPr sz="1323"/>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1468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FEEF7-CF88-D740-ADF6-16ACEBA23B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251D562-01A3-1FEF-991D-4108768AA88F}"/>
              </a:ext>
            </a:extLst>
          </p:cNvPr>
          <p:cNvSpPr>
            <a:spLocks noGrp="1"/>
          </p:cNvSpPr>
          <p:nvPr>
            <p:ph type="dt" sz="half" idx="10"/>
          </p:nvPr>
        </p:nvSpPr>
        <p:spPr/>
        <p:txBody>
          <a:bodyPr/>
          <a:lstStyle/>
          <a:p>
            <a:fld id="{F3FC39E9-7E83-44CC-A7C2-503FF78721EA}" type="datetime1">
              <a:rPr lang="en-GB" smtClean="0"/>
              <a:pPr/>
              <a:t>05/01/2023</a:t>
            </a:fld>
            <a:endParaRPr lang="en-GB" dirty="0"/>
          </a:p>
        </p:txBody>
      </p:sp>
      <p:sp>
        <p:nvSpPr>
          <p:cNvPr id="4" name="Footer Placeholder 3">
            <a:extLst>
              <a:ext uri="{FF2B5EF4-FFF2-40B4-BE49-F238E27FC236}">
                <a16:creationId xmlns:a16="http://schemas.microsoft.com/office/drawing/2014/main" id="{1F382B2B-8104-5A14-5183-470B203F05F7}"/>
              </a:ext>
            </a:extLst>
          </p:cNvPr>
          <p:cNvSpPr>
            <a:spLocks noGrp="1"/>
          </p:cNvSpPr>
          <p:nvPr>
            <p:ph type="ftr" sz="quarter" idx="11"/>
          </p:nvPr>
        </p:nvSpPr>
        <p:spPr/>
        <p:txBody>
          <a:bodyPr/>
          <a:lstStyle/>
          <a:p>
            <a:r>
              <a:rPr lang="en-GB"/>
              <a:t>NHS Bath and North East Somerset, Swindon and Wiltshire Integrated Care Board</a:t>
            </a:r>
            <a:endParaRPr lang="en-GB" dirty="0"/>
          </a:p>
        </p:txBody>
      </p:sp>
      <p:sp>
        <p:nvSpPr>
          <p:cNvPr id="5" name="Slide Number Placeholder 4">
            <a:extLst>
              <a:ext uri="{FF2B5EF4-FFF2-40B4-BE49-F238E27FC236}">
                <a16:creationId xmlns:a16="http://schemas.microsoft.com/office/drawing/2014/main" id="{F266EAE2-1A0D-3676-54F3-6C09259EE6D1}"/>
              </a:ext>
            </a:extLst>
          </p:cNvPr>
          <p:cNvSpPr>
            <a:spLocks noGrp="1"/>
          </p:cNvSpPr>
          <p:nvPr>
            <p:ph type="sldNum" sz="quarter" idx="12"/>
          </p:nvPr>
        </p:nvSpPr>
        <p:spPr/>
        <p:txBody>
          <a:bodyPr/>
          <a:lstStyle/>
          <a:p>
            <a:pPr algn="r"/>
            <a:fld id="{8249B657-905A-458B-B8FC-DFED4C883DEA}" type="slidenum">
              <a:rPr lang="en-GB" smtClean="0"/>
              <a:pPr algn="r"/>
              <a:t>‹#›</a:t>
            </a:fld>
            <a:endParaRPr lang="en-GB" dirty="0"/>
          </a:p>
        </p:txBody>
      </p:sp>
      <p:sp>
        <p:nvSpPr>
          <p:cNvPr id="9" name="Picture Placeholder 7">
            <a:extLst>
              <a:ext uri="{FF2B5EF4-FFF2-40B4-BE49-F238E27FC236}">
                <a16:creationId xmlns:a16="http://schemas.microsoft.com/office/drawing/2014/main" id="{FD88C15C-14FC-1A1A-F0F1-5F344A2EAC8F}"/>
              </a:ext>
            </a:extLst>
          </p:cNvPr>
          <p:cNvSpPr>
            <a:spLocks noGrp="1"/>
          </p:cNvSpPr>
          <p:nvPr>
            <p:ph type="pic" sz="quarter" idx="14"/>
          </p:nvPr>
        </p:nvSpPr>
        <p:spPr>
          <a:xfrm>
            <a:off x="475992" y="1620430"/>
            <a:ext cx="12605040" cy="4803544"/>
          </a:xfrm>
          <a:prstGeom prst="rect">
            <a:avLst/>
          </a:prstGeom>
        </p:spPr>
        <p:txBody>
          <a:bodyPr/>
          <a:lstStyle>
            <a:lvl1pPr marL="0" indent="0">
              <a:buNone/>
              <a:defRPr>
                <a:solidFill>
                  <a:schemeClr val="tx1">
                    <a:alpha val="0"/>
                  </a:schemeClr>
                </a:solidFill>
              </a:defRPr>
            </a:lvl1pPr>
          </a:lstStyle>
          <a:p>
            <a:endParaRPr lang="en-US" dirty="0"/>
          </a:p>
        </p:txBody>
      </p:sp>
    </p:spTree>
    <p:extLst>
      <p:ext uri="{BB962C8B-B14F-4D97-AF65-F5344CB8AC3E}">
        <p14:creationId xmlns:p14="http://schemas.microsoft.com/office/powerpoint/2010/main" val="258054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2487" y="3680942"/>
            <a:ext cx="12574800" cy="307777"/>
          </a:xfrm>
        </p:spPr>
        <p:txBody>
          <a:bodyPr>
            <a:spAutoFit/>
          </a:bodyPr>
          <a:lstStyle>
            <a:lvl1pPr marL="0" indent="0" algn="l">
              <a:lnSpc>
                <a:spcPts val="2400"/>
              </a:lnSpc>
              <a:spcBef>
                <a:spcPts val="0"/>
              </a:spcBef>
              <a:buNone/>
              <a:defRPr sz="22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Title 3">
            <a:extLst>
              <a:ext uri="{FF2B5EF4-FFF2-40B4-BE49-F238E27FC236}">
                <a16:creationId xmlns:a16="http://schemas.microsoft.com/office/drawing/2014/main" id="{CA1EE8C0-B804-408D-B567-234B5E687593}"/>
              </a:ext>
            </a:extLst>
          </p:cNvPr>
          <p:cNvSpPr>
            <a:spLocks noGrp="1"/>
          </p:cNvSpPr>
          <p:nvPr>
            <p:ph type="title"/>
          </p:nvPr>
        </p:nvSpPr>
        <p:spPr>
          <a:xfrm>
            <a:off x="432487" y="2421831"/>
            <a:ext cx="12574800" cy="512961"/>
          </a:xfrm>
        </p:spPr>
        <p:txBody>
          <a:bodyPr/>
          <a:lstStyle>
            <a:lvl1pPr>
              <a:lnSpc>
                <a:spcPts val="4000"/>
              </a:lnSpc>
              <a:defRPr sz="3800">
                <a:solidFill>
                  <a:schemeClr val="tx2"/>
                </a:solidFill>
              </a:defRPr>
            </a:lvl1pPr>
          </a:lstStyle>
          <a:p>
            <a:r>
              <a:rPr lang="en-US"/>
              <a:t>Click to edit Master title style</a:t>
            </a:r>
            <a:endParaRPr lang="en-GB"/>
          </a:p>
        </p:txBody>
      </p:sp>
      <p:pic>
        <p:nvPicPr>
          <p:cNvPr id="6" name="Picture 5" descr="A screenshot of a cell phone&#10;&#10;Description automatically generated">
            <a:extLst>
              <a:ext uri="{FF2B5EF4-FFF2-40B4-BE49-F238E27FC236}">
                <a16:creationId xmlns:a16="http://schemas.microsoft.com/office/drawing/2014/main" id="{6CF7C152-EBA2-3A46-8AB8-450B88F261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982" b="77856"/>
          <a:stretch/>
        </p:blipFill>
        <p:spPr>
          <a:xfrm>
            <a:off x="9407671" y="1587"/>
            <a:ext cx="4032104" cy="1674094"/>
          </a:xfrm>
          <a:prstGeom prst="rect">
            <a:avLst/>
          </a:prstGeom>
        </p:spPr>
      </p:pic>
    </p:spTree>
    <p:extLst>
      <p:ext uri="{BB962C8B-B14F-4D97-AF65-F5344CB8AC3E}">
        <p14:creationId xmlns:p14="http://schemas.microsoft.com/office/powerpoint/2010/main" val="39026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7CA9-385C-4892-950D-C3650FC968E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A178DC1-679F-25AF-2DCE-CFF6F68B65B5}"/>
              </a:ext>
            </a:extLst>
          </p:cNvPr>
          <p:cNvSpPr>
            <a:spLocks noGrp="1"/>
          </p:cNvSpPr>
          <p:nvPr>
            <p:ph type="dt" sz="half" idx="10"/>
          </p:nvPr>
        </p:nvSpPr>
        <p:spPr/>
        <p:txBody>
          <a:bodyPr/>
          <a:lstStyle/>
          <a:p>
            <a:fld id="{F3FC39E9-7E83-44CC-A7C2-503FF78721EA}" type="datetime1">
              <a:rPr lang="en-GB" smtClean="0"/>
              <a:pPr/>
              <a:t>05/01/2023</a:t>
            </a:fld>
            <a:endParaRPr lang="en-GB" dirty="0"/>
          </a:p>
        </p:txBody>
      </p:sp>
      <p:sp>
        <p:nvSpPr>
          <p:cNvPr id="4" name="Footer Placeholder 3">
            <a:extLst>
              <a:ext uri="{FF2B5EF4-FFF2-40B4-BE49-F238E27FC236}">
                <a16:creationId xmlns:a16="http://schemas.microsoft.com/office/drawing/2014/main" id="{1DE5A096-4BA8-7A3C-3CFA-28320D1C154F}"/>
              </a:ext>
            </a:extLst>
          </p:cNvPr>
          <p:cNvSpPr>
            <a:spLocks noGrp="1"/>
          </p:cNvSpPr>
          <p:nvPr>
            <p:ph type="ftr" sz="quarter" idx="11"/>
          </p:nvPr>
        </p:nvSpPr>
        <p:spPr/>
        <p:txBody>
          <a:bodyPr/>
          <a:lstStyle/>
          <a:p>
            <a:r>
              <a:rPr lang="en-GB"/>
              <a:t>NHS Bath and North East Somerset, Swindon and Wiltshire Integrated Care Board</a:t>
            </a:r>
            <a:endParaRPr lang="en-GB" dirty="0"/>
          </a:p>
        </p:txBody>
      </p:sp>
      <p:sp>
        <p:nvSpPr>
          <p:cNvPr id="5" name="Slide Number Placeholder 4">
            <a:extLst>
              <a:ext uri="{FF2B5EF4-FFF2-40B4-BE49-F238E27FC236}">
                <a16:creationId xmlns:a16="http://schemas.microsoft.com/office/drawing/2014/main" id="{56C5E1A3-FE9C-F33A-DFC4-8DF8EBE1C30B}"/>
              </a:ext>
            </a:extLst>
          </p:cNvPr>
          <p:cNvSpPr>
            <a:spLocks noGrp="1"/>
          </p:cNvSpPr>
          <p:nvPr>
            <p:ph type="sldNum" sz="quarter" idx="12"/>
          </p:nvPr>
        </p:nvSpPr>
        <p:spPr/>
        <p:txBody>
          <a:bodyPr/>
          <a:lstStyle/>
          <a:p>
            <a:pPr algn="r"/>
            <a:fld id="{8249B657-905A-458B-B8FC-DFED4C883DEA}" type="slidenum">
              <a:rPr lang="en-GB" smtClean="0"/>
              <a:pPr algn="r"/>
              <a:t>‹#›</a:t>
            </a:fld>
            <a:endParaRPr lang="en-GB" dirty="0"/>
          </a:p>
        </p:txBody>
      </p:sp>
      <p:sp>
        <p:nvSpPr>
          <p:cNvPr id="9" name="Content Placeholder 8">
            <a:extLst>
              <a:ext uri="{FF2B5EF4-FFF2-40B4-BE49-F238E27FC236}">
                <a16:creationId xmlns:a16="http://schemas.microsoft.com/office/drawing/2014/main" id="{9C5E7941-2C11-0636-648D-2A89146BFFA2}"/>
              </a:ext>
            </a:extLst>
          </p:cNvPr>
          <p:cNvSpPr>
            <a:spLocks noGrp="1"/>
          </p:cNvSpPr>
          <p:nvPr>
            <p:ph sz="quarter" idx="13"/>
          </p:nvPr>
        </p:nvSpPr>
        <p:spPr>
          <a:xfrm>
            <a:off x="476750" y="1640400"/>
            <a:ext cx="12479487" cy="4782854"/>
          </a:xfrm>
          <a:prstGeom prst="rect">
            <a:avLst/>
          </a:prstGeom>
        </p:spPr>
        <p:txBody>
          <a:bodyPr/>
          <a:lstStyle>
            <a:lvl1pPr>
              <a:lnSpc>
                <a:spcPct val="100000"/>
              </a:lnSpc>
              <a:defRPr sz="2315"/>
            </a:lvl1pPr>
            <a:lvl2pPr>
              <a:lnSpc>
                <a:spcPct val="100000"/>
              </a:lnSpc>
              <a:defRPr sz="1984"/>
            </a:lvl2pPr>
            <a:lvl3pPr>
              <a:lnSpc>
                <a:spcPct val="100000"/>
              </a:lnSpc>
              <a:defRPr sz="1653"/>
            </a:lvl3pPr>
            <a:lvl4pPr>
              <a:lnSpc>
                <a:spcPct val="100000"/>
              </a:lnSpc>
              <a:defRPr sz="1323"/>
            </a:lvl4pPr>
            <a:lvl5pPr>
              <a:lnSpc>
                <a:spcPct val="100000"/>
              </a:lnSpc>
              <a:defRPr sz="992"/>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3516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84FB-6473-53A1-6E2A-2F4C78DD258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E8FABD6-885D-C92C-0153-1F237AF30E16}"/>
              </a:ext>
            </a:extLst>
          </p:cNvPr>
          <p:cNvSpPr>
            <a:spLocks noGrp="1"/>
          </p:cNvSpPr>
          <p:nvPr>
            <p:ph type="dt" sz="half" idx="10"/>
          </p:nvPr>
        </p:nvSpPr>
        <p:spPr/>
        <p:txBody>
          <a:bodyPr/>
          <a:lstStyle/>
          <a:p>
            <a:fld id="{F3FC39E9-7E83-44CC-A7C2-503FF78721EA}" type="datetime1">
              <a:rPr lang="en-GB" smtClean="0"/>
              <a:pPr/>
              <a:t>05/01/2023</a:t>
            </a:fld>
            <a:endParaRPr lang="en-GB" dirty="0"/>
          </a:p>
        </p:txBody>
      </p:sp>
      <p:sp>
        <p:nvSpPr>
          <p:cNvPr id="4" name="Footer Placeholder 3">
            <a:extLst>
              <a:ext uri="{FF2B5EF4-FFF2-40B4-BE49-F238E27FC236}">
                <a16:creationId xmlns:a16="http://schemas.microsoft.com/office/drawing/2014/main" id="{A08F00A7-DAF0-A326-E541-5C73C8ABD584}"/>
              </a:ext>
            </a:extLst>
          </p:cNvPr>
          <p:cNvSpPr>
            <a:spLocks noGrp="1"/>
          </p:cNvSpPr>
          <p:nvPr>
            <p:ph type="ftr" sz="quarter" idx="11"/>
          </p:nvPr>
        </p:nvSpPr>
        <p:spPr/>
        <p:txBody>
          <a:bodyPr/>
          <a:lstStyle/>
          <a:p>
            <a:r>
              <a:rPr lang="en-GB"/>
              <a:t>NHS Bath and North East Somerset, Swindon and Wiltshire Integrated Care Board</a:t>
            </a:r>
            <a:endParaRPr lang="en-GB" dirty="0"/>
          </a:p>
        </p:txBody>
      </p:sp>
      <p:sp>
        <p:nvSpPr>
          <p:cNvPr id="5" name="Slide Number Placeholder 4">
            <a:extLst>
              <a:ext uri="{FF2B5EF4-FFF2-40B4-BE49-F238E27FC236}">
                <a16:creationId xmlns:a16="http://schemas.microsoft.com/office/drawing/2014/main" id="{CA1958C3-BC6C-EE8A-CB62-CE2D107A1DAB}"/>
              </a:ext>
            </a:extLst>
          </p:cNvPr>
          <p:cNvSpPr>
            <a:spLocks noGrp="1"/>
          </p:cNvSpPr>
          <p:nvPr>
            <p:ph type="sldNum" sz="quarter" idx="12"/>
          </p:nvPr>
        </p:nvSpPr>
        <p:spPr/>
        <p:txBody>
          <a:bodyPr/>
          <a:lstStyle/>
          <a:p>
            <a:pPr algn="r"/>
            <a:fld id="{8249B657-905A-458B-B8FC-DFED4C883DEA}" type="slidenum">
              <a:rPr lang="en-GB" smtClean="0"/>
              <a:pPr algn="r"/>
              <a:t>‹#›</a:t>
            </a:fld>
            <a:endParaRPr lang="en-GB" dirty="0"/>
          </a:p>
        </p:txBody>
      </p:sp>
      <p:sp>
        <p:nvSpPr>
          <p:cNvPr id="8" name="Content Placeholder 8">
            <a:extLst>
              <a:ext uri="{FF2B5EF4-FFF2-40B4-BE49-F238E27FC236}">
                <a16:creationId xmlns:a16="http://schemas.microsoft.com/office/drawing/2014/main" id="{E1824201-5ACA-67A9-D89F-BD9B32C16986}"/>
              </a:ext>
            </a:extLst>
          </p:cNvPr>
          <p:cNvSpPr>
            <a:spLocks noGrp="1"/>
          </p:cNvSpPr>
          <p:nvPr>
            <p:ph sz="quarter" idx="13"/>
          </p:nvPr>
        </p:nvSpPr>
        <p:spPr>
          <a:xfrm>
            <a:off x="501134" y="1640400"/>
            <a:ext cx="6021110" cy="4782854"/>
          </a:xfrm>
          <a:prstGeom prst="rect">
            <a:avLst/>
          </a:prstGeom>
        </p:spPr>
        <p:txBody>
          <a:bodyPr/>
          <a:lstStyle>
            <a:lvl1pPr>
              <a:lnSpc>
                <a:spcPct val="100000"/>
              </a:lnSpc>
              <a:defRPr sz="2315"/>
            </a:lvl1pPr>
            <a:lvl2pPr>
              <a:lnSpc>
                <a:spcPct val="100000"/>
              </a:lnSpc>
              <a:defRPr sz="1984"/>
            </a:lvl2pPr>
            <a:lvl3pPr>
              <a:lnSpc>
                <a:spcPct val="100000"/>
              </a:lnSpc>
              <a:defRPr sz="1653"/>
            </a:lvl3pPr>
            <a:lvl4pPr>
              <a:lnSpc>
                <a:spcPct val="100000"/>
              </a:lnSpc>
              <a:defRPr sz="1323"/>
            </a:lvl4pPr>
            <a:lvl5pPr>
              <a:lnSpc>
                <a:spcPct val="100000"/>
              </a:lnSpc>
              <a:defRPr sz="992"/>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8">
            <a:extLst>
              <a:ext uri="{FF2B5EF4-FFF2-40B4-BE49-F238E27FC236}">
                <a16:creationId xmlns:a16="http://schemas.microsoft.com/office/drawing/2014/main" id="{E75D74D2-0DF2-5F82-E265-EA5667054A79}"/>
              </a:ext>
            </a:extLst>
          </p:cNvPr>
          <p:cNvSpPr>
            <a:spLocks noGrp="1"/>
          </p:cNvSpPr>
          <p:nvPr>
            <p:ph sz="quarter" idx="14"/>
          </p:nvPr>
        </p:nvSpPr>
        <p:spPr>
          <a:xfrm>
            <a:off x="6935127" y="1640400"/>
            <a:ext cx="6021110" cy="4782854"/>
          </a:xfrm>
          <a:prstGeom prst="rect">
            <a:avLst/>
          </a:prstGeom>
        </p:spPr>
        <p:txBody>
          <a:bodyPr/>
          <a:lstStyle>
            <a:lvl1pPr>
              <a:lnSpc>
                <a:spcPct val="100000"/>
              </a:lnSpc>
              <a:defRPr sz="2315"/>
            </a:lvl1pPr>
            <a:lvl2pPr>
              <a:lnSpc>
                <a:spcPct val="100000"/>
              </a:lnSpc>
              <a:defRPr sz="1984"/>
            </a:lvl2pPr>
            <a:lvl3pPr>
              <a:lnSpc>
                <a:spcPct val="100000"/>
              </a:lnSpc>
              <a:defRPr sz="1653"/>
            </a:lvl3pPr>
            <a:lvl4pPr>
              <a:lnSpc>
                <a:spcPct val="100000"/>
              </a:lnSpc>
              <a:defRPr sz="1323"/>
            </a:lvl4pPr>
            <a:lvl5pPr>
              <a:lnSpc>
                <a:spcPct val="100000"/>
              </a:lnSpc>
              <a:defRPr sz="992"/>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2045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FEEF7-CF88-D740-ADF6-16ACEBA23B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251D562-01A3-1FEF-991D-4108768AA88F}"/>
              </a:ext>
            </a:extLst>
          </p:cNvPr>
          <p:cNvSpPr>
            <a:spLocks noGrp="1"/>
          </p:cNvSpPr>
          <p:nvPr>
            <p:ph type="dt" sz="half" idx="10"/>
          </p:nvPr>
        </p:nvSpPr>
        <p:spPr/>
        <p:txBody>
          <a:bodyPr/>
          <a:lstStyle/>
          <a:p>
            <a:fld id="{F3FC39E9-7E83-44CC-A7C2-503FF78721EA}" type="datetime1">
              <a:rPr lang="en-GB" smtClean="0"/>
              <a:pPr/>
              <a:t>05/01/2023</a:t>
            </a:fld>
            <a:endParaRPr lang="en-GB" dirty="0"/>
          </a:p>
        </p:txBody>
      </p:sp>
      <p:sp>
        <p:nvSpPr>
          <p:cNvPr id="4" name="Footer Placeholder 3">
            <a:extLst>
              <a:ext uri="{FF2B5EF4-FFF2-40B4-BE49-F238E27FC236}">
                <a16:creationId xmlns:a16="http://schemas.microsoft.com/office/drawing/2014/main" id="{1F382B2B-8104-5A14-5183-470B203F05F7}"/>
              </a:ext>
            </a:extLst>
          </p:cNvPr>
          <p:cNvSpPr>
            <a:spLocks noGrp="1"/>
          </p:cNvSpPr>
          <p:nvPr>
            <p:ph type="ftr" sz="quarter" idx="11"/>
          </p:nvPr>
        </p:nvSpPr>
        <p:spPr/>
        <p:txBody>
          <a:bodyPr/>
          <a:lstStyle/>
          <a:p>
            <a:r>
              <a:rPr lang="en-GB"/>
              <a:t>NHS Bath and North East Somerset, Swindon and Wiltshire Integrated Care Board</a:t>
            </a:r>
            <a:endParaRPr lang="en-GB" dirty="0"/>
          </a:p>
        </p:txBody>
      </p:sp>
      <p:sp>
        <p:nvSpPr>
          <p:cNvPr id="5" name="Slide Number Placeholder 4">
            <a:extLst>
              <a:ext uri="{FF2B5EF4-FFF2-40B4-BE49-F238E27FC236}">
                <a16:creationId xmlns:a16="http://schemas.microsoft.com/office/drawing/2014/main" id="{F266EAE2-1A0D-3676-54F3-6C09259EE6D1}"/>
              </a:ext>
            </a:extLst>
          </p:cNvPr>
          <p:cNvSpPr>
            <a:spLocks noGrp="1"/>
          </p:cNvSpPr>
          <p:nvPr>
            <p:ph type="sldNum" sz="quarter" idx="12"/>
          </p:nvPr>
        </p:nvSpPr>
        <p:spPr/>
        <p:txBody>
          <a:bodyPr/>
          <a:lstStyle/>
          <a:p>
            <a:pPr algn="r"/>
            <a:fld id="{8249B657-905A-458B-B8FC-DFED4C883DEA}" type="slidenum">
              <a:rPr lang="en-GB" smtClean="0"/>
              <a:pPr algn="r"/>
              <a:t>‹#›</a:t>
            </a:fld>
            <a:endParaRPr lang="en-GB" dirty="0"/>
          </a:p>
        </p:txBody>
      </p:sp>
      <p:sp>
        <p:nvSpPr>
          <p:cNvPr id="9" name="Picture Placeholder 7">
            <a:extLst>
              <a:ext uri="{FF2B5EF4-FFF2-40B4-BE49-F238E27FC236}">
                <a16:creationId xmlns:a16="http://schemas.microsoft.com/office/drawing/2014/main" id="{FD88C15C-14FC-1A1A-F0F1-5F344A2EAC8F}"/>
              </a:ext>
            </a:extLst>
          </p:cNvPr>
          <p:cNvSpPr>
            <a:spLocks noGrp="1"/>
          </p:cNvSpPr>
          <p:nvPr>
            <p:ph type="pic" sz="quarter" idx="14"/>
          </p:nvPr>
        </p:nvSpPr>
        <p:spPr>
          <a:xfrm>
            <a:off x="475994" y="1620430"/>
            <a:ext cx="12480244" cy="4803544"/>
          </a:xfrm>
          <a:prstGeom prst="rect">
            <a:avLst/>
          </a:prstGeom>
        </p:spPr>
        <p:txBody>
          <a:bodyPr/>
          <a:lstStyle>
            <a:lvl1pPr marL="0" indent="0">
              <a:buNone/>
              <a:defRPr>
                <a:solidFill>
                  <a:schemeClr val="tx1">
                    <a:alpha val="0"/>
                  </a:schemeClr>
                </a:solidFill>
              </a:defRPr>
            </a:lvl1pPr>
          </a:lstStyle>
          <a:p>
            <a:endParaRPr lang="en-US" dirty="0"/>
          </a:p>
        </p:txBody>
      </p:sp>
    </p:spTree>
    <p:extLst>
      <p:ext uri="{BB962C8B-B14F-4D97-AF65-F5344CB8AC3E}">
        <p14:creationId xmlns:p14="http://schemas.microsoft.com/office/powerpoint/2010/main" val="3672972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456463"/>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DE02C6AB-7EC3-515D-D77A-26F8023A28AF}"/>
              </a:ext>
            </a:extLst>
          </p:cNvPr>
          <p:cNvSpPr>
            <a:spLocks noGrp="1"/>
          </p:cNvSpPr>
          <p:nvPr>
            <p:ph type="title"/>
          </p:nvPr>
        </p:nvSpPr>
        <p:spPr>
          <a:xfrm>
            <a:off x="499702" y="400347"/>
            <a:ext cx="12440368" cy="549612"/>
          </a:xfrm>
          <a:prstGeom prst="rect">
            <a:avLst/>
          </a:prstGeom>
        </p:spPr>
        <p:txBody>
          <a:bodyPr vert="horz" wrap="square" lIns="0" tIns="0" rIns="0" bIns="0" rtlCol="0" anchor="t" anchorCtr="0">
            <a:spAutoFit/>
          </a:bodyPr>
          <a:lstStyle/>
          <a:p>
            <a:r>
              <a:rPr lang="en-US" dirty="0"/>
              <a:t>Click to edit Master title style</a:t>
            </a:r>
            <a:endParaRPr lang="en-GB" dirty="0"/>
          </a:p>
        </p:txBody>
      </p:sp>
      <p:pic>
        <p:nvPicPr>
          <p:cNvPr id="16" name="Picture 15" descr="Graphical user interface, text&#10;&#10;Description automatically generated with medium confidence">
            <a:extLst>
              <a:ext uri="{FF2B5EF4-FFF2-40B4-BE49-F238E27FC236}">
                <a16:creationId xmlns:a16="http://schemas.microsoft.com/office/drawing/2014/main" id="{5C54BA7B-92FF-522D-ED04-F4D93EFB637F}"/>
              </a:ext>
            </a:extLst>
          </p:cNvPr>
          <p:cNvPicPr>
            <a:picLocks noChangeAspect="1"/>
          </p:cNvPicPr>
          <p:nvPr userDrawn="1"/>
        </p:nvPicPr>
        <p:blipFill>
          <a:blip r:embed="rId6"/>
          <a:stretch>
            <a:fillRect/>
          </a:stretch>
        </p:blipFill>
        <p:spPr>
          <a:xfrm>
            <a:off x="10094741" y="400347"/>
            <a:ext cx="2986934" cy="965701"/>
          </a:xfrm>
          <a:prstGeom prst="rect">
            <a:avLst/>
          </a:prstGeom>
        </p:spPr>
      </p:pic>
      <p:pic>
        <p:nvPicPr>
          <p:cNvPr id="17" name="Picture 16" descr="A picture containing brass knucks&#10;&#10;Description automatically generated">
            <a:extLst>
              <a:ext uri="{FF2B5EF4-FFF2-40B4-BE49-F238E27FC236}">
                <a16:creationId xmlns:a16="http://schemas.microsoft.com/office/drawing/2014/main" id="{D8EFFA04-A7BE-0E26-186E-24FA00F38AC1}"/>
              </a:ext>
            </a:extLst>
          </p:cNvPr>
          <p:cNvPicPr>
            <a:picLocks noChangeAspect="1"/>
          </p:cNvPicPr>
          <p:nvPr userDrawn="1"/>
        </p:nvPicPr>
        <p:blipFill>
          <a:blip r:embed="rId7">
            <a:alphaModFix amt="15000"/>
          </a:blip>
          <a:stretch>
            <a:fillRect/>
          </a:stretch>
        </p:blipFill>
        <p:spPr>
          <a:xfrm>
            <a:off x="-244913" y="6692211"/>
            <a:ext cx="13929600" cy="1734929"/>
          </a:xfrm>
          <a:prstGeom prst="rect">
            <a:avLst/>
          </a:prstGeom>
        </p:spPr>
      </p:pic>
      <p:sp>
        <p:nvSpPr>
          <p:cNvPr id="18" name="Date Placeholder 6">
            <a:extLst>
              <a:ext uri="{FF2B5EF4-FFF2-40B4-BE49-F238E27FC236}">
                <a16:creationId xmlns:a16="http://schemas.microsoft.com/office/drawing/2014/main" id="{A418B769-6376-3B53-220A-88717181EF39}"/>
              </a:ext>
            </a:extLst>
          </p:cNvPr>
          <p:cNvSpPr>
            <a:spLocks noGrp="1"/>
          </p:cNvSpPr>
          <p:nvPr>
            <p:ph type="dt" sz="half" idx="2"/>
          </p:nvPr>
        </p:nvSpPr>
        <p:spPr>
          <a:xfrm>
            <a:off x="11295877" y="7040584"/>
            <a:ext cx="1388953" cy="133856"/>
          </a:xfrm>
          <a:prstGeom prst="rect">
            <a:avLst/>
          </a:prstGeom>
        </p:spPr>
        <p:txBody>
          <a:bodyPr lIns="90000" tIns="0" rIns="0" bIns="0"/>
          <a:lstStyle>
            <a:lvl1pPr>
              <a:defRPr sz="992"/>
            </a:lvl1pPr>
          </a:lstStyle>
          <a:p>
            <a:fld id="{F3FC39E9-7E83-44CC-A7C2-503FF78721EA}" type="datetime1">
              <a:rPr lang="en-GB" smtClean="0"/>
              <a:pPr/>
              <a:t>05/01/2023</a:t>
            </a:fld>
            <a:endParaRPr lang="en-GB" dirty="0"/>
          </a:p>
        </p:txBody>
      </p:sp>
      <p:sp>
        <p:nvSpPr>
          <p:cNvPr id="19" name="Footer Placeholder 7">
            <a:extLst>
              <a:ext uri="{FF2B5EF4-FFF2-40B4-BE49-F238E27FC236}">
                <a16:creationId xmlns:a16="http://schemas.microsoft.com/office/drawing/2014/main" id="{5E54C25C-C3C6-6A23-904A-2967A6014B83}"/>
              </a:ext>
            </a:extLst>
          </p:cNvPr>
          <p:cNvSpPr>
            <a:spLocks noGrp="1"/>
          </p:cNvSpPr>
          <p:nvPr>
            <p:ph type="ftr" sz="quarter" idx="3"/>
          </p:nvPr>
        </p:nvSpPr>
        <p:spPr>
          <a:xfrm>
            <a:off x="476750" y="7042976"/>
            <a:ext cx="10819128" cy="133856"/>
          </a:xfrm>
          <a:prstGeom prst="rect">
            <a:avLst/>
          </a:prstGeom>
        </p:spPr>
        <p:txBody>
          <a:bodyPr lIns="0" tIns="0" rIns="0" bIns="0"/>
          <a:lstStyle>
            <a:lvl1pPr>
              <a:defRPr sz="992">
                <a:solidFill>
                  <a:schemeClr val="tx1"/>
                </a:solidFill>
              </a:defRPr>
            </a:lvl1pPr>
          </a:lstStyle>
          <a:p>
            <a:r>
              <a:rPr lang="en-GB" dirty="0"/>
              <a:t>NHS Bath and North East Somerset, Swindon and Wiltshire Integrated Care Board</a:t>
            </a:r>
          </a:p>
        </p:txBody>
      </p:sp>
      <p:sp>
        <p:nvSpPr>
          <p:cNvPr id="20" name="Slide Number Placeholder 11">
            <a:extLst>
              <a:ext uri="{FF2B5EF4-FFF2-40B4-BE49-F238E27FC236}">
                <a16:creationId xmlns:a16="http://schemas.microsoft.com/office/drawing/2014/main" id="{524AEBF0-105D-BDF5-A8EC-2E22CC7FAF36}"/>
              </a:ext>
            </a:extLst>
          </p:cNvPr>
          <p:cNvSpPr>
            <a:spLocks noGrp="1"/>
          </p:cNvSpPr>
          <p:nvPr>
            <p:ph type="sldNum" sz="quarter" idx="4"/>
          </p:nvPr>
        </p:nvSpPr>
        <p:spPr>
          <a:xfrm>
            <a:off x="12684830" y="7040584"/>
            <a:ext cx="396844" cy="133856"/>
          </a:xfrm>
          <a:prstGeom prst="rect">
            <a:avLst/>
          </a:prstGeom>
        </p:spPr>
        <p:txBody>
          <a:bodyPr lIns="0" tIns="0" rIns="0" bIns="0"/>
          <a:lstStyle>
            <a:lvl1pPr>
              <a:defRPr sz="992">
                <a:solidFill>
                  <a:schemeClr val="tx1"/>
                </a:solidFill>
              </a:defRPr>
            </a:lvl1pPr>
          </a:lstStyle>
          <a:p>
            <a:pPr algn="r"/>
            <a:fld id="{8249B657-905A-458B-B8FC-DFED4C883DEA}" type="slidenum">
              <a:rPr lang="en-GB" smtClean="0"/>
              <a:pPr algn="r"/>
              <a:t>‹#›</a:t>
            </a:fld>
            <a:endParaRPr lang="en-GB" dirty="0"/>
          </a:p>
        </p:txBody>
      </p:sp>
    </p:spTree>
    <p:extLst>
      <p:ext uri="{BB962C8B-B14F-4D97-AF65-F5344CB8AC3E}">
        <p14:creationId xmlns:p14="http://schemas.microsoft.com/office/powerpoint/2010/main" val="18957197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80" r:id="rId4"/>
  </p:sldLayoutIdLst>
  <p:txStyles>
    <p:titleStyle>
      <a:lvl1pPr algn="l" defTabSz="1007943" rtl="0" eaLnBrk="1" latinLnBrk="0" hangingPunct="1">
        <a:lnSpc>
          <a:spcPct val="90000"/>
        </a:lnSpc>
        <a:spcBef>
          <a:spcPct val="0"/>
        </a:spcBef>
        <a:buNone/>
        <a:defRPr sz="3968" b="0" i="0" kern="1200">
          <a:solidFill>
            <a:schemeClr val="accent1"/>
          </a:solidFill>
          <a:latin typeface="Arial" panose="020B0604020202020204" pitchFamily="34" charset="0"/>
          <a:ea typeface="+mj-ea"/>
          <a:cs typeface="Arial" panose="020B0604020202020204" pitchFamily="34" charset="0"/>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picture containing brass knucks&#10;&#10;Description automatically generated">
            <a:extLst>
              <a:ext uri="{FF2B5EF4-FFF2-40B4-BE49-F238E27FC236}">
                <a16:creationId xmlns:a16="http://schemas.microsoft.com/office/drawing/2014/main" id="{1C5DDCA9-B5CC-DF3B-597A-6DE61CDB0B98}"/>
              </a:ext>
            </a:extLst>
          </p:cNvPr>
          <p:cNvPicPr>
            <a:picLocks noChangeAspect="1"/>
          </p:cNvPicPr>
          <p:nvPr userDrawn="1"/>
        </p:nvPicPr>
        <p:blipFill>
          <a:blip r:embed="rId5">
            <a:alphaModFix amt="15000"/>
          </a:blip>
          <a:stretch>
            <a:fillRect/>
          </a:stretch>
        </p:blipFill>
        <p:spPr>
          <a:xfrm>
            <a:off x="-246236" y="6914742"/>
            <a:ext cx="13930925" cy="1301320"/>
          </a:xfrm>
          <a:prstGeom prst="rect">
            <a:avLst/>
          </a:prstGeom>
        </p:spPr>
      </p:pic>
      <p:sp>
        <p:nvSpPr>
          <p:cNvPr id="15" name="Title Placeholder 1">
            <a:extLst>
              <a:ext uri="{FF2B5EF4-FFF2-40B4-BE49-F238E27FC236}">
                <a16:creationId xmlns:a16="http://schemas.microsoft.com/office/drawing/2014/main" id="{DE02C6AB-7EC3-515D-D77A-26F8023A28AF}"/>
              </a:ext>
            </a:extLst>
          </p:cNvPr>
          <p:cNvSpPr>
            <a:spLocks noGrp="1"/>
          </p:cNvSpPr>
          <p:nvPr>
            <p:ph type="title"/>
          </p:nvPr>
        </p:nvSpPr>
        <p:spPr>
          <a:xfrm>
            <a:off x="499704" y="317337"/>
            <a:ext cx="8657264" cy="427475"/>
          </a:xfrm>
          <a:prstGeom prst="rect">
            <a:avLst/>
          </a:prstGeom>
        </p:spPr>
        <p:txBody>
          <a:bodyPr vert="horz" wrap="square" lIns="0" tIns="0" rIns="0" bIns="0" rtlCol="0" anchor="t" anchorCtr="0">
            <a:spAutoFit/>
          </a:bodyPr>
          <a:lstStyle/>
          <a:p>
            <a:r>
              <a:rPr lang="en-US" dirty="0"/>
              <a:t>Click to edit Master title style</a:t>
            </a:r>
            <a:endParaRPr lang="en-GB" dirty="0"/>
          </a:p>
        </p:txBody>
      </p:sp>
      <p:sp>
        <p:nvSpPr>
          <p:cNvPr id="18" name="Date Placeholder 6">
            <a:extLst>
              <a:ext uri="{FF2B5EF4-FFF2-40B4-BE49-F238E27FC236}">
                <a16:creationId xmlns:a16="http://schemas.microsoft.com/office/drawing/2014/main" id="{A418B769-6376-3B53-220A-88717181EF39}"/>
              </a:ext>
            </a:extLst>
          </p:cNvPr>
          <p:cNvSpPr>
            <a:spLocks noGrp="1"/>
          </p:cNvSpPr>
          <p:nvPr>
            <p:ph type="dt" sz="half" idx="2"/>
          </p:nvPr>
        </p:nvSpPr>
        <p:spPr>
          <a:xfrm>
            <a:off x="11170440" y="7151929"/>
            <a:ext cx="1388953" cy="133856"/>
          </a:xfrm>
          <a:prstGeom prst="rect">
            <a:avLst/>
          </a:prstGeom>
        </p:spPr>
        <p:txBody>
          <a:bodyPr lIns="90000" tIns="0" rIns="0" bIns="0"/>
          <a:lstStyle>
            <a:lvl1pPr>
              <a:defRPr sz="744"/>
            </a:lvl1pPr>
          </a:lstStyle>
          <a:p>
            <a:fld id="{F3FC39E9-7E83-44CC-A7C2-503FF78721EA}" type="datetime1">
              <a:rPr lang="en-GB" smtClean="0"/>
              <a:pPr/>
              <a:t>05/01/2023</a:t>
            </a:fld>
            <a:endParaRPr lang="en-GB" dirty="0"/>
          </a:p>
        </p:txBody>
      </p:sp>
      <p:sp>
        <p:nvSpPr>
          <p:cNvPr id="19" name="Footer Placeholder 7">
            <a:extLst>
              <a:ext uri="{FF2B5EF4-FFF2-40B4-BE49-F238E27FC236}">
                <a16:creationId xmlns:a16="http://schemas.microsoft.com/office/drawing/2014/main" id="{5E54C25C-C3C6-6A23-904A-2967A6014B83}"/>
              </a:ext>
            </a:extLst>
          </p:cNvPr>
          <p:cNvSpPr>
            <a:spLocks noGrp="1"/>
          </p:cNvSpPr>
          <p:nvPr>
            <p:ph type="ftr" sz="quarter" idx="3"/>
          </p:nvPr>
        </p:nvSpPr>
        <p:spPr>
          <a:xfrm>
            <a:off x="476750" y="7151929"/>
            <a:ext cx="10693690" cy="133856"/>
          </a:xfrm>
          <a:prstGeom prst="rect">
            <a:avLst/>
          </a:prstGeom>
        </p:spPr>
        <p:txBody>
          <a:bodyPr lIns="0" tIns="0" rIns="0" bIns="0"/>
          <a:lstStyle>
            <a:lvl1pPr>
              <a:defRPr sz="744">
                <a:solidFill>
                  <a:schemeClr val="tx1"/>
                </a:solidFill>
              </a:defRPr>
            </a:lvl1pPr>
          </a:lstStyle>
          <a:p>
            <a:r>
              <a:rPr lang="en-GB" dirty="0"/>
              <a:t>NHS Bath and North East Somerset, Swindon and Wiltshire Integrated Care Board</a:t>
            </a:r>
          </a:p>
        </p:txBody>
      </p:sp>
      <p:sp>
        <p:nvSpPr>
          <p:cNvPr id="20" name="Slide Number Placeholder 11">
            <a:extLst>
              <a:ext uri="{FF2B5EF4-FFF2-40B4-BE49-F238E27FC236}">
                <a16:creationId xmlns:a16="http://schemas.microsoft.com/office/drawing/2014/main" id="{524AEBF0-105D-BDF5-A8EC-2E22CC7FAF36}"/>
              </a:ext>
            </a:extLst>
          </p:cNvPr>
          <p:cNvSpPr>
            <a:spLocks noGrp="1"/>
          </p:cNvSpPr>
          <p:nvPr>
            <p:ph type="sldNum" sz="quarter" idx="4"/>
          </p:nvPr>
        </p:nvSpPr>
        <p:spPr>
          <a:xfrm>
            <a:off x="12559393" y="7151929"/>
            <a:ext cx="396844" cy="133856"/>
          </a:xfrm>
          <a:prstGeom prst="rect">
            <a:avLst/>
          </a:prstGeom>
        </p:spPr>
        <p:txBody>
          <a:bodyPr lIns="0" tIns="0" rIns="0" bIns="0"/>
          <a:lstStyle>
            <a:lvl1pPr>
              <a:defRPr sz="744">
                <a:solidFill>
                  <a:schemeClr val="tx1"/>
                </a:solidFill>
              </a:defRPr>
            </a:lvl1pPr>
          </a:lstStyle>
          <a:p>
            <a:pPr algn="r"/>
            <a:fld id="{8249B657-905A-458B-B8FC-DFED4C883DEA}" type="slidenum">
              <a:rPr lang="en-GB" smtClean="0"/>
              <a:pPr algn="r"/>
              <a:t>‹#›</a:t>
            </a:fld>
            <a:endParaRPr lang="en-GB" dirty="0"/>
          </a:p>
        </p:txBody>
      </p:sp>
      <p:pic>
        <p:nvPicPr>
          <p:cNvPr id="2" name="Picture 1" descr="Graphical user interface, text&#10;&#10;Description automatically generated with medium confidence">
            <a:extLst>
              <a:ext uri="{FF2B5EF4-FFF2-40B4-BE49-F238E27FC236}">
                <a16:creationId xmlns:a16="http://schemas.microsoft.com/office/drawing/2014/main" id="{BE3E1520-3E09-24AB-1F87-9E8D6207C75E}"/>
              </a:ext>
            </a:extLst>
          </p:cNvPr>
          <p:cNvPicPr>
            <a:picLocks noChangeAspect="1"/>
          </p:cNvPicPr>
          <p:nvPr userDrawn="1"/>
        </p:nvPicPr>
        <p:blipFill>
          <a:blip r:embed="rId6"/>
          <a:stretch>
            <a:fillRect/>
          </a:stretch>
        </p:blipFill>
        <p:spPr>
          <a:xfrm>
            <a:off x="10094741" y="400347"/>
            <a:ext cx="2986934" cy="965701"/>
          </a:xfrm>
          <a:prstGeom prst="rect">
            <a:avLst/>
          </a:prstGeom>
        </p:spPr>
      </p:pic>
    </p:spTree>
    <p:extLst>
      <p:ext uri="{BB962C8B-B14F-4D97-AF65-F5344CB8AC3E}">
        <p14:creationId xmlns:p14="http://schemas.microsoft.com/office/powerpoint/2010/main" val="17150760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xStyles>
    <p:titleStyle>
      <a:lvl1pPr algn="l" defTabSz="755957" rtl="0" eaLnBrk="1" latinLnBrk="0" hangingPunct="1">
        <a:lnSpc>
          <a:spcPct val="90000"/>
        </a:lnSpc>
        <a:spcBef>
          <a:spcPct val="0"/>
        </a:spcBef>
        <a:buNone/>
        <a:defRPr sz="3086" b="0" i="0" kern="1200">
          <a:solidFill>
            <a:schemeClr val="accent1"/>
          </a:solidFill>
          <a:latin typeface="Arial" panose="020B0604020202020204" pitchFamily="34" charset="0"/>
          <a:ea typeface="+mj-ea"/>
          <a:cs typeface="Arial" panose="020B0604020202020204" pitchFamily="34" charset="0"/>
        </a:defRPr>
      </a:lvl1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9E4EF1-0C2F-3293-E981-F56018325C2F}"/>
              </a:ext>
            </a:extLst>
          </p:cNvPr>
          <p:cNvSpPr>
            <a:spLocks noGrp="1"/>
          </p:cNvSpPr>
          <p:nvPr>
            <p:ph type="body" sz="quarter" idx="17"/>
          </p:nvPr>
        </p:nvSpPr>
        <p:spPr>
          <a:xfrm>
            <a:off x="495301" y="1866624"/>
            <a:ext cx="12276154" cy="1064028"/>
          </a:xfrm>
        </p:spPr>
        <p:txBody>
          <a:bodyPr lIns="0" tIns="0" rIns="0" bIns="0" anchor="t"/>
          <a:lstStyle/>
          <a:p>
            <a:r>
              <a:rPr lang="en-GB" sz="3950" dirty="0"/>
              <a:t>Bath and North East Somerset, Swindon and Wiltshire (BSW) Integrated Care Board Establishment </a:t>
            </a:r>
          </a:p>
          <a:p>
            <a:r>
              <a:rPr lang="en-GB" sz="1600" dirty="0">
                <a:cs typeface="Arial"/>
              </a:rPr>
              <a:t>Correct as at: January 6</a:t>
            </a:r>
            <a:r>
              <a:rPr lang="en-GB" sz="1600" baseline="30000" dirty="0">
                <a:cs typeface="Arial"/>
              </a:rPr>
              <a:t>th</a:t>
            </a:r>
            <a:r>
              <a:rPr lang="en-GB" sz="1600" dirty="0">
                <a:cs typeface="Arial"/>
              </a:rPr>
              <a:t> 2023</a:t>
            </a:r>
          </a:p>
          <a:p>
            <a:endParaRPr lang="en-GB" dirty="0"/>
          </a:p>
        </p:txBody>
      </p:sp>
    </p:spTree>
    <p:extLst>
      <p:ext uri="{BB962C8B-B14F-4D97-AF65-F5344CB8AC3E}">
        <p14:creationId xmlns:p14="http://schemas.microsoft.com/office/powerpoint/2010/main" val="275911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2BD0-4C0B-3A7B-98EA-693D72E6B3CD}"/>
              </a:ext>
            </a:extLst>
          </p:cNvPr>
          <p:cNvSpPr>
            <a:spLocks noGrp="1"/>
          </p:cNvSpPr>
          <p:nvPr>
            <p:ph type="title"/>
          </p:nvPr>
        </p:nvSpPr>
        <p:spPr>
          <a:xfrm>
            <a:off x="267223" y="196038"/>
            <a:ext cx="9376868" cy="427361"/>
          </a:xfrm>
        </p:spPr>
        <p:txBody>
          <a:bodyPr/>
          <a:lstStyle/>
          <a:p>
            <a:r>
              <a:rPr lang="en-GB" dirty="0"/>
              <a:t>Equalities, Innovation, &amp; Digital Enterprise Directorate</a:t>
            </a:r>
          </a:p>
        </p:txBody>
      </p:sp>
      <p:graphicFrame>
        <p:nvGraphicFramePr>
          <p:cNvPr id="5" name="Diagram 4">
            <a:extLst>
              <a:ext uri="{FF2B5EF4-FFF2-40B4-BE49-F238E27FC236}">
                <a16:creationId xmlns:a16="http://schemas.microsoft.com/office/drawing/2014/main" id="{D5F34B36-A201-F0B3-7D35-036B25C65884}"/>
              </a:ext>
            </a:extLst>
          </p:cNvPr>
          <p:cNvGraphicFramePr/>
          <p:nvPr>
            <p:extLst>
              <p:ext uri="{D42A27DB-BD31-4B8C-83A1-F6EECF244321}">
                <p14:modId xmlns:p14="http://schemas.microsoft.com/office/powerpoint/2010/main" val="2385489771"/>
              </p:ext>
            </p:extLst>
          </p:nvPr>
        </p:nvGraphicFramePr>
        <p:xfrm>
          <a:off x="985845" y="772922"/>
          <a:ext cx="11468083" cy="3118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a:extLst>
              <a:ext uri="{FF2B5EF4-FFF2-40B4-BE49-F238E27FC236}">
                <a16:creationId xmlns:a16="http://schemas.microsoft.com/office/drawing/2014/main" id="{38B087A9-3A03-B941-809B-52FD24A203FF}"/>
              </a:ext>
            </a:extLst>
          </p:cNvPr>
          <p:cNvGraphicFramePr>
            <a:graphicFrameLocks noGrp="1"/>
          </p:cNvGraphicFramePr>
          <p:nvPr>
            <p:extLst>
              <p:ext uri="{D42A27DB-BD31-4B8C-83A1-F6EECF244321}">
                <p14:modId xmlns:p14="http://schemas.microsoft.com/office/powerpoint/2010/main" val="1398621468"/>
              </p:ext>
            </p:extLst>
          </p:nvPr>
        </p:nvGraphicFramePr>
        <p:xfrm>
          <a:off x="9102313" y="3891826"/>
          <a:ext cx="2957043" cy="1900025"/>
        </p:xfrm>
        <a:graphic>
          <a:graphicData uri="http://schemas.openxmlformats.org/drawingml/2006/table">
            <a:tbl>
              <a:tblPr firstRow="1">
                <a:tableStyleId>{18603FDC-E32A-4AB5-989C-0864C3EAD2B8}</a:tableStyleId>
              </a:tblPr>
              <a:tblGrid>
                <a:gridCol w="1482882">
                  <a:extLst>
                    <a:ext uri="{9D8B030D-6E8A-4147-A177-3AD203B41FA5}">
                      <a16:colId xmlns:a16="http://schemas.microsoft.com/office/drawing/2014/main" val="752850128"/>
                    </a:ext>
                  </a:extLst>
                </a:gridCol>
                <a:gridCol w="1474161">
                  <a:extLst>
                    <a:ext uri="{9D8B030D-6E8A-4147-A177-3AD203B41FA5}">
                      <a16:colId xmlns:a16="http://schemas.microsoft.com/office/drawing/2014/main" val="752950864"/>
                    </a:ext>
                  </a:extLst>
                </a:gridCol>
              </a:tblGrid>
              <a:tr h="0">
                <a:tc>
                  <a:txBody>
                    <a:bodyPr/>
                    <a:lstStyle/>
                    <a:p>
                      <a:pPr marL="0" indent="0" algn="ctr" fontAlgn="b"/>
                      <a:r>
                        <a:rPr lang="en-GB" sz="1400" b="1" i="0" u="none" strike="noStrike" dirty="0">
                          <a:solidFill>
                            <a:schemeClr val="bg1"/>
                          </a:solidFill>
                          <a:effectLst>
                            <a:outerShdw blurRad="38100" dist="38100" dir="2700000" algn="tl">
                              <a:srgbClr val="000000">
                                <a:alpha val="43137"/>
                              </a:srgbClr>
                            </a:outerShdw>
                          </a:effectLst>
                          <a:latin typeface="+mn-lt"/>
                        </a:rPr>
                        <a:t>Band</a:t>
                      </a:r>
                    </a:p>
                  </a:txBody>
                  <a:tcPr marL="0" marR="0" marT="0" marB="0" anchor="b">
                    <a:solidFill>
                      <a:schemeClr val="accent3"/>
                    </a:solidFill>
                  </a:tcPr>
                </a:tc>
                <a:tc>
                  <a:txBody>
                    <a:bodyPr/>
                    <a:lstStyle/>
                    <a:p>
                      <a:pPr algn="ctr" fontAlgn="b"/>
                      <a:r>
                        <a:rPr lang="en-GB" sz="1400" b="1" i="0" u="none" strike="noStrike" dirty="0">
                          <a:solidFill>
                            <a:schemeClr val="bg1"/>
                          </a:solidFill>
                          <a:effectLst>
                            <a:outerShdw blurRad="38100" dist="38100" dir="2700000" algn="tl">
                              <a:srgbClr val="000000">
                                <a:alpha val="43137"/>
                              </a:srgbClr>
                            </a:outerShdw>
                          </a:effectLst>
                          <a:latin typeface="+mn-lt"/>
                        </a:rPr>
                        <a:t>Headcount</a:t>
                      </a:r>
                    </a:p>
                  </a:txBody>
                  <a:tcPr marL="0" marR="0" marT="0" marB="0" anchor="b">
                    <a:solidFill>
                      <a:schemeClr val="accent3"/>
                    </a:solidFill>
                  </a:tcPr>
                </a:tc>
                <a:extLst>
                  <a:ext uri="{0D108BD9-81ED-4DB2-BD59-A6C34878D82A}">
                    <a16:rowId xmlns:a16="http://schemas.microsoft.com/office/drawing/2014/main" val="2987282122"/>
                  </a:ext>
                </a:extLst>
              </a:tr>
              <a:tr h="0">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8C</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4</a:t>
                      </a:r>
                    </a:p>
                  </a:txBody>
                  <a:tcPr marL="0" marR="0" marT="0" marB="0" anchor="b">
                    <a:solidFill>
                      <a:schemeClr val="accent3"/>
                    </a:solidFill>
                  </a:tcPr>
                </a:tc>
                <a:extLst>
                  <a:ext uri="{0D108BD9-81ED-4DB2-BD59-A6C34878D82A}">
                    <a16:rowId xmlns:a16="http://schemas.microsoft.com/office/drawing/2014/main" val="91063789"/>
                  </a:ext>
                </a:extLst>
              </a:tr>
              <a:tr h="0">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8B</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a:t>
                      </a:r>
                    </a:p>
                  </a:txBody>
                  <a:tcPr marL="0" marR="0" marT="0" marB="0" anchor="b">
                    <a:solidFill>
                      <a:schemeClr val="accent3"/>
                    </a:solidFill>
                  </a:tcPr>
                </a:tc>
                <a:extLst>
                  <a:ext uri="{0D108BD9-81ED-4DB2-BD59-A6C34878D82A}">
                    <a16:rowId xmlns:a16="http://schemas.microsoft.com/office/drawing/2014/main" val="1571167478"/>
                  </a:ext>
                </a:extLst>
              </a:tr>
              <a:tr h="251989">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8A</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6</a:t>
                      </a:r>
                    </a:p>
                  </a:txBody>
                  <a:tcPr marL="0" marR="0" marT="0" marB="0" anchor="b">
                    <a:solidFill>
                      <a:schemeClr val="accent3"/>
                    </a:solidFill>
                  </a:tcPr>
                </a:tc>
                <a:extLst>
                  <a:ext uri="{0D108BD9-81ED-4DB2-BD59-A6C34878D82A}">
                    <a16:rowId xmlns:a16="http://schemas.microsoft.com/office/drawing/2014/main" val="205910798"/>
                  </a:ext>
                </a:extLst>
              </a:tr>
              <a:tr h="251989">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7</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14</a:t>
                      </a:r>
                    </a:p>
                  </a:txBody>
                  <a:tcPr marL="0" marR="0" marT="0" marB="0" anchor="b">
                    <a:solidFill>
                      <a:schemeClr val="accent3"/>
                    </a:solidFill>
                  </a:tcPr>
                </a:tc>
                <a:extLst>
                  <a:ext uri="{0D108BD9-81ED-4DB2-BD59-A6C34878D82A}">
                    <a16:rowId xmlns:a16="http://schemas.microsoft.com/office/drawing/2014/main" val="1131938812"/>
                  </a:ext>
                </a:extLst>
              </a:tr>
              <a:tr h="251989">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6</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6</a:t>
                      </a:r>
                    </a:p>
                  </a:txBody>
                  <a:tcPr marL="0" marR="0" marT="0" marB="0" anchor="b">
                    <a:solidFill>
                      <a:schemeClr val="accent3"/>
                    </a:solidFill>
                  </a:tcPr>
                </a:tc>
                <a:extLst>
                  <a:ext uri="{0D108BD9-81ED-4DB2-BD59-A6C34878D82A}">
                    <a16:rowId xmlns:a16="http://schemas.microsoft.com/office/drawing/2014/main" val="1627339776"/>
                  </a:ext>
                </a:extLst>
              </a:tr>
              <a:tr h="251989">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5</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4</a:t>
                      </a:r>
                    </a:p>
                  </a:txBody>
                  <a:tcPr marL="0" marR="0" marT="0" marB="0" anchor="b">
                    <a:solidFill>
                      <a:schemeClr val="accent3"/>
                    </a:solidFill>
                  </a:tcPr>
                </a:tc>
                <a:extLst>
                  <a:ext uri="{0D108BD9-81ED-4DB2-BD59-A6C34878D82A}">
                    <a16:rowId xmlns:a16="http://schemas.microsoft.com/office/drawing/2014/main" val="3251887341"/>
                  </a:ext>
                </a:extLst>
              </a:tr>
              <a:tr h="251989">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Other</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a:t>
                      </a:r>
                    </a:p>
                  </a:txBody>
                  <a:tcPr marL="0" marR="0" marT="0" marB="0" anchor="b">
                    <a:solidFill>
                      <a:schemeClr val="accent3"/>
                    </a:solidFill>
                  </a:tcPr>
                </a:tc>
                <a:extLst>
                  <a:ext uri="{0D108BD9-81ED-4DB2-BD59-A6C34878D82A}">
                    <a16:rowId xmlns:a16="http://schemas.microsoft.com/office/drawing/2014/main" val="3560242575"/>
                  </a:ext>
                </a:extLst>
              </a:tr>
            </a:tbl>
          </a:graphicData>
        </a:graphic>
      </p:graphicFrame>
      <p:graphicFrame>
        <p:nvGraphicFramePr>
          <p:cNvPr id="7" name="Table 6">
            <a:extLst>
              <a:ext uri="{FF2B5EF4-FFF2-40B4-BE49-F238E27FC236}">
                <a16:creationId xmlns:a16="http://schemas.microsoft.com/office/drawing/2014/main" id="{359D63F3-7518-0A88-0F56-DAD3E9F0409A}"/>
              </a:ext>
            </a:extLst>
          </p:cNvPr>
          <p:cNvGraphicFramePr>
            <a:graphicFrameLocks noGrp="1"/>
          </p:cNvGraphicFramePr>
          <p:nvPr>
            <p:extLst>
              <p:ext uri="{D42A27DB-BD31-4B8C-83A1-F6EECF244321}">
                <p14:modId xmlns:p14="http://schemas.microsoft.com/office/powerpoint/2010/main" val="459211782"/>
              </p:ext>
            </p:extLst>
          </p:nvPr>
        </p:nvGraphicFramePr>
        <p:xfrm>
          <a:off x="9071848" y="5941252"/>
          <a:ext cx="3017971" cy="314156"/>
        </p:xfrm>
        <a:graphic>
          <a:graphicData uri="http://schemas.openxmlformats.org/drawingml/2006/table">
            <a:tbl>
              <a:tblPr bandRow="1">
                <a:tableStyleId>{5C22544A-7EE6-4342-B048-85BDC9FD1C3A}</a:tableStyleId>
              </a:tblPr>
              <a:tblGrid>
                <a:gridCol w="2273026">
                  <a:extLst>
                    <a:ext uri="{9D8B030D-6E8A-4147-A177-3AD203B41FA5}">
                      <a16:colId xmlns:a16="http://schemas.microsoft.com/office/drawing/2014/main" val="2323763111"/>
                    </a:ext>
                  </a:extLst>
                </a:gridCol>
                <a:gridCol w="744945">
                  <a:extLst>
                    <a:ext uri="{9D8B030D-6E8A-4147-A177-3AD203B41FA5}">
                      <a16:colId xmlns:a16="http://schemas.microsoft.com/office/drawing/2014/main" val="1132073421"/>
                    </a:ext>
                  </a:extLst>
                </a:gridCol>
              </a:tblGrid>
              <a:tr h="0">
                <a:tc>
                  <a:txBody>
                    <a:bodyPr/>
                    <a:lstStyle/>
                    <a:p>
                      <a:r>
                        <a:rPr lang="en-GB" sz="1400" b="1" dirty="0">
                          <a:solidFill>
                            <a:schemeClr val="bg1"/>
                          </a:solidFill>
                          <a:effectLst>
                            <a:outerShdw blurRad="38100" dist="38100" dir="2700000" algn="tl">
                              <a:srgbClr val="000000">
                                <a:alpha val="43137"/>
                              </a:srgbClr>
                            </a:outerShdw>
                          </a:effectLst>
                        </a:rPr>
                        <a:t>Directorate Annual Cost</a:t>
                      </a:r>
                    </a:p>
                  </a:txBody>
                  <a:tcPr marL="100796" marR="100796" marT="50398" marB="50398">
                    <a:solidFill>
                      <a:schemeClr val="accent2"/>
                    </a:solidFill>
                  </a:tcPr>
                </a:tc>
                <a:tc>
                  <a:txBody>
                    <a:bodyPr/>
                    <a:lstStyle/>
                    <a:p>
                      <a:pPr algn="r"/>
                      <a:r>
                        <a:rPr lang="en-GB" sz="1400" b="1" dirty="0">
                          <a:solidFill>
                            <a:schemeClr val="bg1"/>
                          </a:solidFill>
                          <a:effectLst>
                            <a:outerShdw blurRad="38100" dist="38100" dir="2700000" algn="tl">
                              <a:srgbClr val="000000">
                                <a:alpha val="43137"/>
                              </a:srgbClr>
                            </a:outerShdw>
                          </a:effectLst>
                        </a:rPr>
                        <a:t>£2.1m</a:t>
                      </a:r>
                    </a:p>
                  </a:txBody>
                  <a:tcPr marL="100796" marR="100796" marT="50398" marB="50398">
                    <a:solidFill>
                      <a:schemeClr val="accent2"/>
                    </a:solidFill>
                  </a:tcPr>
                </a:tc>
                <a:extLst>
                  <a:ext uri="{0D108BD9-81ED-4DB2-BD59-A6C34878D82A}">
                    <a16:rowId xmlns:a16="http://schemas.microsoft.com/office/drawing/2014/main" val="1196704932"/>
                  </a:ext>
                </a:extLst>
              </a:tr>
            </a:tbl>
          </a:graphicData>
        </a:graphic>
      </p:graphicFrame>
      <p:sp>
        <p:nvSpPr>
          <p:cNvPr id="3" name="TextBox 2">
            <a:extLst>
              <a:ext uri="{FF2B5EF4-FFF2-40B4-BE49-F238E27FC236}">
                <a16:creationId xmlns:a16="http://schemas.microsoft.com/office/drawing/2014/main" id="{C50D8EAA-DF92-DBCF-FB19-7780DFC43200}"/>
              </a:ext>
            </a:extLst>
          </p:cNvPr>
          <p:cNvSpPr txBox="1"/>
          <p:nvPr/>
        </p:nvSpPr>
        <p:spPr>
          <a:xfrm>
            <a:off x="605381" y="6445074"/>
            <a:ext cx="12904588" cy="553998"/>
          </a:xfrm>
          <a:prstGeom prst="rect">
            <a:avLst/>
          </a:prstGeom>
          <a:noFill/>
        </p:spPr>
        <p:txBody>
          <a:bodyPr wrap="square" lIns="91440" tIns="45720" rIns="91440" bIns="45720" rtlCol="0" anchor="t">
            <a:spAutoFit/>
          </a:bodyPr>
          <a:lstStyle/>
          <a:p>
            <a:r>
              <a:rPr lang="en-GB" sz="1000" i="1">
                <a:latin typeface="+mj-lt"/>
              </a:rPr>
              <a:t>NB:  </a:t>
            </a:r>
            <a:endParaRPr lang="en-GB" sz="1000" i="1">
              <a:latin typeface="+mj-lt"/>
              <a:cs typeface="Arial"/>
            </a:endParaRPr>
          </a:p>
          <a:p>
            <a:pPr marL="171450" indent="-171450">
              <a:buFont typeface="Arial" panose="020B0604020202020204" pitchFamily="34" charset="0"/>
              <a:buChar char="•"/>
            </a:pPr>
            <a:r>
              <a:rPr lang="en-GB" sz="1000" i="1">
                <a:latin typeface="+mj-lt"/>
              </a:rPr>
              <a:t>These charts only include roles that are in running costs</a:t>
            </a:r>
            <a:endParaRPr lang="en-GB" sz="1000" i="1">
              <a:latin typeface="+mj-lt"/>
              <a:cs typeface="Arial" panose="020B0604020202020204"/>
            </a:endParaRPr>
          </a:p>
          <a:p>
            <a:pPr marL="171450" indent="-171450">
              <a:buFont typeface="Arial" panose="020B0604020202020204" pitchFamily="34" charset="0"/>
              <a:buChar char="•"/>
            </a:pPr>
            <a:r>
              <a:rPr lang="en-GB" sz="1000" i="1">
                <a:latin typeface="+mj-lt"/>
                <a:ea typeface="Times New Roman" panose="02020603050405020304" pitchFamily="18" charset="0"/>
              </a:rPr>
              <a:t>These charts are subject to change as we progress our organisational change work over the next three months.</a:t>
            </a:r>
            <a:endParaRPr lang="en-GB" sz="1000" i="1">
              <a:latin typeface="+mj-lt"/>
              <a:ea typeface="Calibri" panose="020F0502020204030204" pitchFamily="34" charset="0"/>
            </a:endParaRPr>
          </a:p>
        </p:txBody>
      </p:sp>
      <p:sp>
        <p:nvSpPr>
          <p:cNvPr id="32" name="TextBox 31">
            <a:extLst>
              <a:ext uri="{FF2B5EF4-FFF2-40B4-BE49-F238E27FC236}">
                <a16:creationId xmlns:a16="http://schemas.microsoft.com/office/drawing/2014/main" id="{66E1A9BA-C68F-3E01-6F29-5E9011F9581B}"/>
              </a:ext>
            </a:extLst>
          </p:cNvPr>
          <p:cNvSpPr txBox="1"/>
          <p:nvPr/>
        </p:nvSpPr>
        <p:spPr>
          <a:xfrm>
            <a:off x="985845" y="3894940"/>
            <a:ext cx="7545206" cy="224676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GB" sz="1400" dirty="0">
                <a:cs typeface="Arial" panose="020B0604020202020204"/>
              </a:rPr>
              <a:t>Lead for Community </a:t>
            </a:r>
            <a:r>
              <a:rPr lang="en-GB" sz="1400" dirty="0">
                <a:ea typeface="+mn-lt"/>
                <a:cs typeface="+mn-lt"/>
              </a:rPr>
              <a:t>Engagement Strategy </a:t>
            </a:r>
            <a:endParaRPr lang="en-US" sz="1400" dirty="0">
              <a:cs typeface="Arial"/>
            </a:endParaRPr>
          </a:p>
          <a:p>
            <a:pPr marL="171450" indent="-171450">
              <a:buFont typeface="Arial"/>
              <a:buChar char="•"/>
            </a:pPr>
            <a:r>
              <a:rPr lang="en-GB" sz="1400" dirty="0">
                <a:cs typeface="Arial" panose="020B0604020202020204"/>
              </a:rPr>
              <a:t>Corporate</a:t>
            </a:r>
            <a:r>
              <a:rPr lang="en-GB" sz="1400" dirty="0">
                <a:ea typeface="+mn-lt"/>
                <a:cs typeface="+mn-lt"/>
              </a:rPr>
              <a:t> Communications</a:t>
            </a:r>
          </a:p>
          <a:p>
            <a:pPr marL="171450" indent="-171450">
              <a:buFont typeface="Arial"/>
              <a:buChar char="•"/>
            </a:pPr>
            <a:r>
              <a:rPr lang="en-GB" sz="1400" dirty="0">
                <a:ea typeface="+mn-lt"/>
                <a:cs typeface="+mn-lt"/>
              </a:rPr>
              <a:t>ICB Communications </a:t>
            </a:r>
            <a:r>
              <a:rPr lang="en-GB" sz="1400" dirty="0">
                <a:cs typeface="Arial" panose="020B0604020202020204"/>
              </a:rPr>
              <a:t>&amp; </a:t>
            </a:r>
            <a:r>
              <a:rPr lang="en-GB" sz="1400" dirty="0">
                <a:ea typeface="+mn-lt"/>
                <a:cs typeface="+mn-lt"/>
              </a:rPr>
              <a:t>Engagement Strategy </a:t>
            </a:r>
            <a:endParaRPr lang="en-GB" sz="1400" dirty="0">
              <a:cs typeface="Arial"/>
            </a:endParaRPr>
          </a:p>
          <a:p>
            <a:pPr marL="171450" indent="-171450">
              <a:buFont typeface="Arial"/>
              <a:buChar char="•"/>
            </a:pPr>
            <a:r>
              <a:rPr lang="en-GB" sz="1400" dirty="0">
                <a:cs typeface="Arial"/>
              </a:rPr>
              <a:t>Innovation lead </a:t>
            </a:r>
          </a:p>
          <a:p>
            <a:pPr marL="171450" indent="-171450">
              <a:buFont typeface="Arial"/>
              <a:buChar char="•"/>
            </a:pPr>
            <a:r>
              <a:rPr lang="en-GB" sz="1400" dirty="0">
                <a:cs typeface="Arial"/>
              </a:rPr>
              <a:t>Enhanced digital </a:t>
            </a:r>
            <a:r>
              <a:rPr lang="en-GB" sz="1400" dirty="0">
                <a:ea typeface="+mn-lt"/>
                <a:cs typeface="+mn-lt"/>
              </a:rPr>
              <a:t>and </a:t>
            </a:r>
            <a:r>
              <a:rPr lang="en-GB" sz="1400" dirty="0">
                <a:cs typeface="Arial" panose="020B0604020202020204"/>
              </a:rPr>
              <a:t>intelligence capability to deliver change</a:t>
            </a:r>
          </a:p>
          <a:p>
            <a:pPr marL="171450" indent="-171450">
              <a:buFont typeface="Arial"/>
              <a:buChar char="•"/>
            </a:pPr>
            <a:r>
              <a:rPr lang="en-GB" sz="1400" dirty="0">
                <a:cs typeface="Arial" panose="020B0604020202020204"/>
              </a:rPr>
              <a:t>Business intelligence</a:t>
            </a:r>
          </a:p>
          <a:p>
            <a:pPr marL="171450" indent="-171450">
              <a:buFont typeface="Arial"/>
              <a:buChar char="•"/>
            </a:pPr>
            <a:r>
              <a:rPr lang="en-GB" sz="1400" dirty="0">
                <a:cs typeface="Arial" panose="020B0604020202020204"/>
              </a:rPr>
              <a:t>Information technology support and training</a:t>
            </a:r>
          </a:p>
          <a:p>
            <a:pPr marL="171450" indent="-171450">
              <a:buFont typeface="Arial"/>
              <a:buChar char="•"/>
            </a:pPr>
            <a:r>
              <a:rPr lang="en-GB" sz="1400" dirty="0">
                <a:cs typeface="Arial" panose="020B0604020202020204"/>
              </a:rPr>
              <a:t>Developing partnerships to drive change </a:t>
            </a:r>
            <a:r>
              <a:rPr lang="en-GB" sz="1400" dirty="0">
                <a:ea typeface="+mn-lt"/>
                <a:cs typeface="+mn-lt"/>
              </a:rPr>
              <a:t>and </a:t>
            </a:r>
            <a:r>
              <a:rPr lang="en-GB" sz="1400" dirty="0">
                <a:cs typeface="Arial" panose="020B0604020202020204"/>
              </a:rPr>
              <a:t>innovation </a:t>
            </a:r>
          </a:p>
          <a:p>
            <a:pPr marL="171450" indent="-171450">
              <a:buFont typeface="Arial"/>
              <a:buChar char="•"/>
            </a:pPr>
            <a:r>
              <a:rPr lang="en-GB" sz="1400" dirty="0">
                <a:cs typeface="Arial" panose="020B0604020202020204"/>
              </a:rPr>
              <a:t>ICB Digital &amp; IT Strategy </a:t>
            </a:r>
          </a:p>
          <a:p>
            <a:pPr marL="171450" indent="-171450">
              <a:buFont typeface="Arial"/>
              <a:buChar char="•"/>
            </a:pPr>
            <a:r>
              <a:rPr lang="en-GB" sz="1400" dirty="0">
                <a:cs typeface="Arial" panose="020B0604020202020204"/>
              </a:rPr>
              <a:t>Population Health Management Strategy including health inequalities </a:t>
            </a:r>
            <a:endParaRPr lang="en-GB" sz="1400" dirty="0"/>
          </a:p>
        </p:txBody>
      </p:sp>
    </p:spTree>
    <p:extLst>
      <p:ext uri="{BB962C8B-B14F-4D97-AF65-F5344CB8AC3E}">
        <p14:creationId xmlns:p14="http://schemas.microsoft.com/office/powerpoint/2010/main" val="3395929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2BD0-4C0B-3A7B-98EA-693D72E6B3CD}"/>
              </a:ext>
            </a:extLst>
          </p:cNvPr>
          <p:cNvSpPr>
            <a:spLocks noGrp="1"/>
          </p:cNvSpPr>
          <p:nvPr>
            <p:ph type="title"/>
          </p:nvPr>
        </p:nvSpPr>
        <p:spPr>
          <a:xfrm>
            <a:off x="278640" y="213422"/>
            <a:ext cx="8657264" cy="427475"/>
          </a:xfrm>
        </p:spPr>
        <p:txBody>
          <a:bodyPr/>
          <a:lstStyle/>
          <a:p>
            <a:r>
              <a:rPr lang="en-GB" dirty="0"/>
              <a:t>Place Directorates</a:t>
            </a:r>
          </a:p>
        </p:txBody>
      </p:sp>
      <p:graphicFrame>
        <p:nvGraphicFramePr>
          <p:cNvPr id="5" name="Diagram 4">
            <a:extLst>
              <a:ext uri="{FF2B5EF4-FFF2-40B4-BE49-F238E27FC236}">
                <a16:creationId xmlns:a16="http://schemas.microsoft.com/office/drawing/2014/main" id="{D5F34B36-A201-F0B3-7D35-036B25C65884}"/>
              </a:ext>
            </a:extLst>
          </p:cNvPr>
          <p:cNvGraphicFramePr/>
          <p:nvPr>
            <p:extLst>
              <p:ext uri="{D42A27DB-BD31-4B8C-83A1-F6EECF244321}">
                <p14:modId xmlns:p14="http://schemas.microsoft.com/office/powerpoint/2010/main" val="4075384751"/>
              </p:ext>
            </p:extLst>
          </p:nvPr>
        </p:nvGraphicFramePr>
        <p:xfrm>
          <a:off x="947566" y="432289"/>
          <a:ext cx="11743502" cy="3029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6">
            <a:extLst>
              <a:ext uri="{FF2B5EF4-FFF2-40B4-BE49-F238E27FC236}">
                <a16:creationId xmlns:a16="http://schemas.microsoft.com/office/drawing/2014/main" id="{0B8D3CE5-FB10-4438-60A5-3062F5C8DC5D}"/>
              </a:ext>
            </a:extLst>
          </p:cNvPr>
          <p:cNvGraphicFramePr>
            <a:graphicFrameLocks noGrp="1"/>
          </p:cNvGraphicFramePr>
          <p:nvPr>
            <p:extLst>
              <p:ext uri="{D42A27DB-BD31-4B8C-83A1-F6EECF244321}">
                <p14:modId xmlns:p14="http://schemas.microsoft.com/office/powerpoint/2010/main" val="1712520554"/>
              </p:ext>
            </p:extLst>
          </p:nvPr>
        </p:nvGraphicFramePr>
        <p:xfrm>
          <a:off x="9391758" y="6335805"/>
          <a:ext cx="3131238" cy="318517"/>
        </p:xfrm>
        <a:graphic>
          <a:graphicData uri="http://schemas.openxmlformats.org/drawingml/2006/table">
            <a:tbl>
              <a:tblPr bandRow="1">
                <a:tableStyleId>{5C22544A-7EE6-4342-B048-85BDC9FD1C3A}</a:tableStyleId>
              </a:tblPr>
              <a:tblGrid>
                <a:gridCol w="2365274">
                  <a:extLst>
                    <a:ext uri="{9D8B030D-6E8A-4147-A177-3AD203B41FA5}">
                      <a16:colId xmlns:a16="http://schemas.microsoft.com/office/drawing/2014/main" val="2323763111"/>
                    </a:ext>
                  </a:extLst>
                </a:gridCol>
                <a:gridCol w="765964">
                  <a:extLst>
                    <a:ext uri="{9D8B030D-6E8A-4147-A177-3AD203B41FA5}">
                      <a16:colId xmlns:a16="http://schemas.microsoft.com/office/drawing/2014/main" val="1132073421"/>
                    </a:ext>
                  </a:extLst>
                </a:gridCol>
              </a:tblGrid>
              <a:tr h="318517">
                <a:tc>
                  <a:txBody>
                    <a:bodyPr/>
                    <a:lstStyle/>
                    <a:p>
                      <a:r>
                        <a:rPr lang="en-GB" sz="1400" b="1" dirty="0">
                          <a:solidFill>
                            <a:schemeClr val="bg1"/>
                          </a:solidFill>
                          <a:effectLst>
                            <a:outerShdw blurRad="38100" dist="38100" dir="2700000" algn="tl">
                              <a:srgbClr val="000000">
                                <a:alpha val="43137"/>
                              </a:srgbClr>
                            </a:outerShdw>
                          </a:effectLst>
                        </a:rPr>
                        <a:t>Directorates Annual Cost</a:t>
                      </a:r>
                    </a:p>
                  </a:txBody>
                  <a:tcPr marL="100796" marR="100796" marT="50398" marB="50398">
                    <a:solidFill>
                      <a:schemeClr val="accent2"/>
                    </a:solidFill>
                  </a:tcPr>
                </a:tc>
                <a:tc>
                  <a:txBody>
                    <a:bodyPr/>
                    <a:lstStyle/>
                    <a:p>
                      <a:pPr algn="r"/>
                      <a:r>
                        <a:rPr lang="en-GB" sz="1400" b="1" dirty="0">
                          <a:solidFill>
                            <a:schemeClr val="bg1"/>
                          </a:solidFill>
                          <a:effectLst>
                            <a:outerShdw blurRad="38100" dist="38100" dir="2700000" algn="tl">
                              <a:srgbClr val="000000">
                                <a:alpha val="43137"/>
                              </a:srgbClr>
                            </a:outerShdw>
                          </a:effectLst>
                        </a:rPr>
                        <a:t>£2.9m</a:t>
                      </a:r>
                    </a:p>
                  </a:txBody>
                  <a:tcPr marL="100796" marR="100796" marT="50398" marB="50398">
                    <a:solidFill>
                      <a:schemeClr val="accent2"/>
                    </a:solidFill>
                  </a:tcPr>
                </a:tc>
                <a:extLst>
                  <a:ext uri="{0D108BD9-81ED-4DB2-BD59-A6C34878D82A}">
                    <a16:rowId xmlns:a16="http://schemas.microsoft.com/office/drawing/2014/main" val="1196704932"/>
                  </a:ext>
                </a:extLst>
              </a:tr>
            </a:tbl>
          </a:graphicData>
        </a:graphic>
      </p:graphicFrame>
      <p:sp>
        <p:nvSpPr>
          <p:cNvPr id="3" name="TextBox 2">
            <a:extLst>
              <a:ext uri="{FF2B5EF4-FFF2-40B4-BE49-F238E27FC236}">
                <a16:creationId xmlns:a16="http://schemas.microsoft.com/office/drawing/2014/main" id="{45E41848-EAA2-DFBA-E408-A391A90163A8}"/>
              </a:ext>
            </a:extLst>
          </p:cNvPr>
          <p:cNvSpPr txBox="1"/>
          <p:nvPr/>
        </p:nvSpPr>
        <p:spPr>
          <a:xfrm>
            <a:off x="535187" y="6335805"/>
            <a:ext cx="7917697" cy="553998"/>
          </a:xfrm>
          <a:prstGeom prst="rect">
            <a:avLst/>
          </a:prstGeom>
          <a:noFill/>
        </p:spPr>
        <p:txBody>
          <a:bodyPr wrap="square" lIns="91440" tIns="45720" rIns="91440" bIns="45720" rtlCol="0" anchor="t">
            <a:spAutoFit/>
          </a:bodyPr>
          <a:lstStyle/>
          <a:p>
            <a:r>
              <a:rPr lang="en-GB" sz="1000" i="1">
                <a:latin typeface="+mj-lt"/>
              </a:rPr>
              <a:t>NB:  </a:t>
            </a:r>
            <a:endParaRPr lang="en-GB" sz="1000" i="1">
              <a:latin typeface="+mj-lt"/>
              <a:cs typeface="Arial"/>
            </a:endParaRPr>
          </a:p>
          <a:p>
            <a:pPr marL="171450" indent="-171450">
              <a:buFont typeface="Arial" panose="020B0604020202020204" pitchFamily="34" charset="0"/>
              <a:buChar char="•"/>
            </a:pPr>
            <a:r>
              <a:rPr lang="en-GB" sz="1000" i="1">
                <a:latin typeface="+mj-lt"/>
              </a:rPr>
              <a:t>These charts only include roles that are in running costs</a:t>
            </a:r>
            <a:endParaRPr lang="en-GB" sz="1000" i="1">
              <a:latin typeface="+mj-lt"/>
              <a:cs typeface="Arial" panose="020B0604020202020204"/>
            </a:endParaRPr>
          </a:p>
          <a:p>
            <a:pPr marL="171450" indent="-171450">
              <a:buFont typeface="Arial" panose="020B0604020202020204" pitchFamily="34" charset="0"/>
              <a:buChar char="•"/>
            </a:pPr>
            <a:r>
              <a:rPr lang="en-GB" sz="1000" i="1">
                <a:latin typeface="+mj-lt"/>
                <a:ea typeface="Times New Roman" panose="02020603050405020304" pitchFamily="18" charset="0"/>
              </a:rPr>
              <a:t>These charts are subject to change as we progress our organisational change work over the next three months.</a:t>
            </a:r>
            <a:endParaRPr lang="en-GB" sz="1000" i="1">
              <a:latin typeface="+mj-lt"/>
              <a:ea typeface="Calibri" panose="020F0502020204030204" pitchFamily="34" charset="0"/>
              <a:cs typeface="Arial"/>
            </a:endParaRPr>
          </a:p>
        </p:txBody>
      </p:sp>
      <p:sp>
        <p:nvSpPr>
          <p:cNvPr id="26" name="TextBox 25">
            <a:extLst>
              <a:ext uri="{FF2B5EF4-FFF2-40B4-BE49-F238E27FC236}">
                <a16:creationId xmlns:a16="http://schemas.microsoft.com/office/drawing/2014/main" id="{8E2597B9-BD1B-F122-9866-B374BE6C7E4F}"/>
              </a:ext>
            </a:extLst>
          </p:cNvPr>
          <p:cNvSpPr txBox="1"/>
          <p:nvPr/>
        </p:nvSpPr>
        <p:spPr>
          <a:xfrm>
            <a:off x="947566" y="3525953"/>
            <a:ext cx="7590378" cy="208518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0975" indent="-180975">
              <a:spcBef>
                <a:spcPts val="300"/>
              </a:spcBef>
              <a:buFont typeface="Arial" panose="020B0604020202020204" pitchFamily="34" charset="0"/>
              <a:buChar char="•"/>
              <a:tabLst>
                <a:tab pos="180975" algn="l"/>
              </a:tabLst>
            </a:pPr>
            <a:r>
              <a:rPr lang="en-GB" sz="1400" dirty="0">
                <a:cs typeface="Arial" panose="020B0604020202020204"/>
              </a:rPr>
              <a:t>Place based strategic and operational plan </a:t>
            </a:r>
            <a:endParaRPr lang="en-US" sz="1400" dirty="0">
              <a:cs typeface="Arial"/>
            </a:endParaRPr>
          </a:p>
          <a:p>
            <a:pPr marL="180975" indent="-180975">
              <a:spcBef>
                <a:spcPts val="300"/>
              </a:spcBef>
              <a:buFont typeface="Arial" panose="020B0604020202020204" pitchFamily="34" charset="0"/>
              <a:buChar char="•"/>
              <a:tabLst>
                <a:tab pos="180975" algn="l"/>
              </a:tabLst>
            </a:pPr>
            <a:r>
              <a:rPr lang="en-GB" sz="1400" dirty="0">
                <a:cs typeface="Arial" panose="020B0604020202020204"/>
              </a:rPr>
              <a:t>Delegated place budget and strategic service planning </a:t>
            </a:r>
          </a:p>
          <a:p>
            <a:pPr marL="180975" indent="-180975">
              <a:spcBef>
                <a:spcPts val="300"/>
              </a:spcBef>
              <a:buFont typeface="Arial" panose="020B0604020202020204" pitchFamily="34" charset="0"/>
              <a:buChar char="•"/>
              <a:tabLst>
                <a:tab pos="180975" algn="l"/>
              </a:tabLst>
            </a:pPr>
            <a:r>
              <a:rPr lang="en-GB" sz="1400" dirty="0">
                <a:cs typeface="Arial" panose="020B0604020202020204"/>
              </a:rPr>
              <a:t>Annual and operational planning for the ICA </a:t>
            </a:r>
          </a:p>
          <a:p>
            <a:pPr marL="180975" indent="-180975">
              <a:spcBef>
                <a:spcPts val="300"/>
              </a:spcBef>
              <a:buFont typeface="Arial" panose="020B0604020202020204" pitchFamily="34" charset="0"/>
              <a:buChar char="•"/>
              <a:tabLst>
                <a:tab pos="180975" algn="l"/>
              </a:tabLst>
            </a:pPr>
            <a:r>
              <a:rPr lang="en-GB" sz="1400" dirty="0">
                <a:cs typeface="Arial" panose="020B0604020202020204"/>
              </a:rPr>
              <a:t>Delivery of the operational plan </a:t>
            </a:r>
          </a:p>
          <a:p>
            <a:pPr marL="180975" indent="-180975">
              <a:spcBef>
                <a:spcPts val="300"/>
              </a:spcBef>
              <a:buFont typeface="Arial" panose="020B0604020202020204" pitchFamily="34" charset="0"/>
              <a:buChar char="•"/>
              <a:tabLst>
                <a:tab pos="180975" algn="l"/>
              </a:tabLst>
            </a:pPr>
            <a:r>
              <a:rPr lang="en-GB" sz="1400" dirty="0">
                <a:cs typeface="Arial" panose="020B0604020202020204"/>
              </a:rPr>
              <a:t>Leadership/management of the delegated locality delivery team </a:t>
            </a:r>
          </a:p>
          <a:p>
            <a:pPr marL="180975" indent="-180975">
              <a:spcBef>
                <a:spcPts val="300"/>
              </a:spcBef>
              <a:buFont typeface="Arial" panose="020B0604020202020204" pitchFamily="34" charset="0"/>
              <a:buChar char="•"/>
              <a:tabLst>
                <a:tab pos="180975" algn="l"/>
              </a:tabLst>
            </a:pPr>
            <a:r>
              <a:rPr lang="en-GB" sz="1400" dirty="0">
                <a:cs typeface="Arial" panose="020B0604020202020204"/>
              </a:rPr>
              <a:t>Community/Stakeholder partnerships </a:t>
            </a:r>
          </a:p>
          <a:p>
            <a:pPr marL="180975" indent="-180975">
              <a:spcBef>
                <a:spcPts val="300"/>
              </a:spcBef>
              <a:buFont typeface="Arial" panose="020B0604020202020204" pitchFamily="34" charset="0"/>
              <a:buChar char="•"/>
              <a:tabLst>
                <a:tab pos="180975" algn="l"/>
              </a:tabLst>
            </a:pPr>
            <a:r>
              <a:rPr lang="en-GB" sz="1400" dirty="0">
                <a:cs typeface="Arial" panose="020B0604020202020204"/>
              </a:rPr>
              <a:t>Primary Care Networks </a:t>
            </a:r>
          </a:p>
          <a:p>
            <a:pPr marL="180975" indent="-180975">
              <a:spcBef>
                <a:spcPts val="300"/>
              </a:spcBef>
              <a:buFont typeface="Arial" panose="020B0604020202020204" pitchFamily="34" charset="0"/>
              <a:buChar char="•"/>
              <a:tabLst>
                <a:tab pos="180975" algn="l"/>
              </a:tabLst>
            </a:pPr>
            <a:r>
              <a:rPr lang="en-GB" sz="1400" dirty="0">
                <a:cs typeface="Arial" panose="020B0604020202020204"/>
              </a:rPr>
              <a:t>Governance, performance management &amp; oversight of place-based arrangements</a:t>
            </a:r>
            <a:endParaRPr lang="en-GB" sz="1400" dirty="0"/>
          </a:p>
        </p:txBody>
      </p:sp>
      <p:graphicFrame>
        <p:nvGraphicFramePr>
          <p:cNvPr id="6" name="Table 5">
            <a:extLst>
              <a:ext uri="{FF2B5EF4-FFF2-40B4-BE49-F238E27FC236}">
                <a16:creationId xmlns:a16="http://schemas.microsoft.com/office/drawing/2014/main" id="{B6F3383D-F25D-51F7-AA8A-A27028673FFF}"/>
              </a:ext>
            </a:extLst>
          </p:cNvPr>
          <p:cNvGraphicFramePr>
            <a:graphicFrameLocks noGrp="1"/>
          </p:cNvGraphicFramePr>
          <p:nvPr>
            <p:extLst>
              <p:ext uri="{D42A27DB-BD31-4B8C-83A1-F6EECF244321}">
                <p14:modId xmlns:p14="http://schemas.microsoft.com/office/powerpoint/2010/main" val="339460036"/>
              </p:ext>
            </p:extLst>
          </p:nvPr>
        </p:nvGraphicFramePr>
        <p:xfrm>
          <a:off x="9422545" y="3500632"/>
          <a:ext cx="3069664" cy="2702138"/>
        </p:xfrm>
        <a:graphic>
          <a:graphicData uri="http://schemas.openxmlformats.org/drawingml/2006/table">
            <a:tbl>
              <a:tblPr firstRow="1">
                <a:tableStyleId>{18603FDC-E32A-4AB5-989C-0864C3EAD2B8}</a:tableStyleId>
              </a:tblPr>
              <a:tblGrid>
                <a:gridCol w="1539359">
                  <a:extLst>
                    <a:ext uri="{9D8B030D-6E8A-4147-A177-3AD203B41FA5}">
                      <a16:colId xmlns:a16="http://schemas.microsoft.com/office/drawing/2014/main" val="752850128"/>
                    </a:ext>
                  </a:extLst>
                </a:gridCol>
                <a:gridCol w="1530305">
                  <a:extLst>
                    <a:ext uri="{9D8B030D-6E8A-4147-A177-3AD203B41FA5}">
                      <a16:colId xmlns:a16="http://schemas.microsoft.com/office/drawing/2014/main" val="752950864"/>
                    </a:ext>
                  </a:extLst>
                </a:gridCol>
              </a:tblGrid>
              <a:tr h="223570">
                <a:tc>
                  <a:txBody>
                    <a:bodyPr/>
                    <a:lstStyle/>
                    <a:p>
                      <a:pPr marL="0" indent="0" algn="ctr" fontAlgn="b"/>
                      <a:r>
                        <a:rPr lang="en-GB" sz="1400" b="1" i="0" u="none" strike="noStrike" dirty="0">
                          <a:solidFill>
                            <a:schemeClr val="bg1"/>
                          </a:solidFill>
                          <a:effectLst>
                            <a:outerShdw blurRad="38100" dist="38100" dir="2700000" algn="tl">
                              <a:srgbClr val="000000">
                                <a:alpha val="43137"/>
                              </a:srgbClr>
                            </a:outerShdw>
                          </a:effectLst>
                          <a:latin typeface="+mn-lt"/>
                        </a:rPr>
                        <a:t>Band</a:t>
                      </a:r>
                    </a:p>
                  </a:txBody>
                  <a:tcPr marL="0" marR="0" marT="0" marB="0" anchor="b">
                    <a:solidFill>
                      <a:schemeClr val="accent3"/>
                    </a:solidFill>
                  </a:tcPr>
                </a:tc>
                <a:tc>
                  <a:txBody>
                    <a:bodyPr/>
                    <a:lstStyle/>
                    <a:p>
                      <a:pPr algn="ctr" fontAlgn="b"/>
                      <a:r>
                        <a:rPr lang="en-GB" sz="1400" b="1" i="0" u="none" strike="noStrike" dirty="0">
                          <a:solidFill>
                            <a:schemeClr val="bg1"/>
                          </a:solidFill>
                          <a:effectLst>
                            <a:outerShdw blurRad="38100" dist="38100" dir="2700000" algn="tl">
                              <a:srgbClr val="000000">
                                <a:alpha val="43137"/>
                              </a:srgbClr>
                            </a:outerShdw>
                          </a:effectLst>
                          <a:latin typeface="+mn-lt"/>
                        </a:rPr>
                        <a:t>Headcount</a:t>
                      </a:r>
                    </a:p>
                  </a:txBody>
                  <a:tcPr marL="0" marR="0" marT="0" marB="0" anchor="b">
                    <a:solidFill>
                      <a:schemeClr val="accent3"/>
                    </a:solidFill>
                  </a:tcPr>
                </a:tc>
                <a:extLst>
                  <a:ext uri="{0D108BD9-81ED-4DB2-BD59-A6C34878D82A}">
                    <a16:rowId xmlns:a16="http://schemas.microsoft.com/office/drawing/2014/main" val="2987282122"/>
                  </a:ext>
                </a:extLst>
              </a:tr>
              <a:tr h="223570">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9</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a:t>
                      </a:r>
                    </a:p>
                  </a:txBody>
                  <a:tcPr marL="0" marR="0" marT="0" marB="0" anchor="b">
                    <a:solidFill>
                      <a:schemeClr val="accent3"/>
                    </a:solidFill>
                  </a:tcPr>
                </a:tc>
                <a:extLst>
                  <a:ext uri="{0D108BD9-81ED-4DB2-BD59-A6C34878D82A}">
                    <a16:rowId xmlns:a16="http://schemas.microsoft.com/office/drawing/2014/main" val="1961496205"/>
                  </a:ext>
                </a:extLst>
              </a:tr>
              <a:tr h="223570">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8D</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a:t>
                      </a:r>
                    </a:p>
                  </a:txBody>
                  <a:tcPr marL="0" marR="0" marT="0" marB="0" anchor="b">
                    <a:solidFill>
                      <a:schemeClr val="accent3"/>
                    </a:solidFill>
                  </a:tcPr>
                </a:tc>
                <a:extLst>
                  <a:ext uri="{0D108BD9-81ED-4DB2-BD59-A6C34878D82A}">
                    <a16:rowId xmlns:a16="http://schemas.microsoft.com/office/drawing/2014/main" val="3198951180"/>
                  </a:ext>
                </a:extLst>
              </a:tr>
              <a:tr h="223570">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8C</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3</a:t>
                      </a:r>
                    </a:p>
                  </a:txBody>
                  <a:tcPr marL="0" marR="0" marT="0" marB="0" anchor="b">
                    <a:solidFill>
                      <a:schemeClr val="accent3"/>
                    </a:solidFill>
                  </a:tcPr>
                </a:tc>
                <a:extLst>
                  <a:ext uri="{0D108BD9-81ED-4DB2-BD59-A6C34878D82A}">
                    <a16:rowId xmlns:a16="http://schemas.microsoft.com/office/drawing/2014/main" val="91063789"/>
                  </a:ext>
                </a:extLst>
              </a:tr>
              <a:tr h="223570">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8B</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7</a:t>
                      </a:r>
                    </a:p>
                  </a:txBody>
                  <a:tcPr marL="0" marR="0" marT="0" marB="0" anchor="b">
                    <a:solidFill>
                      <a:schemeClr val="accent3"/>
                    </a:solidFill>
                  </a:tcPr>
                </a:tc>
                <a:extLst>
                  <a:ext uri="{0D108BD9-81ED-4DB2-BD59-A6C34878D82A}">
                    <a16:rowId xmlns:a16="http://schemas.microsoft.com/office/drawing/2014/main" val="1571167478"/>
                  </a:ext>
                </a:extLst>
              </a:tr>
              <a:tr h="264048">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8A</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9</a:t>
                      </a:r>
                    </a:p>
                  </a:txBody>
                  <a:tcPr marL="0" marR="0" marT="0" marB="0" anchor="b">
                    <a:solidFill>
                      <a:schemeClr val="accent3"/>
                    </a:solidFill>
                  </a:tcPr>
                </a:tc>
                <a:extLst>
                  <a:ext uri="{0D108BD9-81ED-4DB2-BD59-A6C34878D82A}">
                    <a16:rowId xmlns:a16="http://schemas.microsoft.com/office/drawing/2014/main" val="205910798"/>
                  </a:ext>
                </a:extLst>
              </a:tr>
              <a:tr h="264048">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7</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10</a:t>
                      </a:r>
                    </a:p>
                  </a:txBody>
                  <a:tcPr marL="0" marR="0" marT="0" marB="0" anchor="b">
                    <a:solidFill>
                      <a:schemeClr val="accent3"/>
                    </a:solidFill>
                  </a:tcPr>
                </a:tc>
                <a:extLst>
                  <a:ext uri="{0D108BD9-81ED-4DB2-BD59-A6C34878D82A}">
                    <a16:rowId xmlns:a16="http://schemas.microsoft.com/office/drawing/2014/main" val="1131938812"/>
                  </a:ext>
                </a:extLst>
              </a:tr>
              <a:tr h="264048">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6</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9</a:t>
                      </a:r>
                    </a:p>
                  </a:txBody>
                  <a:tcPr marL="0" marR="0" marT="0" marB="0" anchor="b">
                    <a:solidFill>
                      <a:schemeClr val="accent3"/>
                    </a:solidFill>
                  </a:tcPr>
                </a:tc>
                <a:extLst>
                  <a:ext uri="{0D108BD9-81ED-4DB2-BD59-A6C34878D82A}">
                    <a16:rowId xmlns:a16="http://schemas.microsoft.com/office/drawing/2014/main" val="1627339776"/>
                  </a:ext>
                </a:extLst>
              </a:tr>
              <a:tr h="264048">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5</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3</a:t>
                      </a:r>
                    </a:p>
                  </a:txBody>
                  <a:tcPr marL="0" marR="0" marT="0" marB="0" anchor="b">
                    <a:solidFill>
                      <a:schemeClr val="accent3"/>
                    </a:solidFill>
                  </a:tcPr>
                </a:tc>
                <a:extLst>
                  <a:ext uri="{0D108BD9-81ED-4DB2-BD59-A6C34878D82A}">
                    <a16:rowId xmlns:a16="http://schemas.microsoft.com/office/drawing/2014/main" val="3251887341"/>
                  </a:ext>
                </a:extLst>
              </a:tr>
              <a:tr h="264048">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4</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a:t>
                      </a:r>
                    </a:p>
                  </a:txBody>
                  <a:tcPr marL="0" marR="0" marT="0" marB="0" anchor="b">
                    <a:solidFill>
                      <a:schemeClr val="accent3"/>
                    </a:solidFill>
                  </a:tcPr>
                </a:tc>
                <a:extLst>
                  <a:ext uri="{0D108BD9-81ED-4DB2-BD59-A6C34878D82A}">
                    <a16:rowId xmlns:a16="http://schemas.microsoft.com/office/drawing/2014/main" val="1032891712"/>
                  </a:ext>
                </a:extLst>
              </a:tr>
              <a:tr h="264048">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Other</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2</a:t>
                      </a:r>
                    </a:p>
                  </a:txBody>
                  <a:tcPr marL="0" marR="0" marT="0" marB="0" anchor="b">
                    <a:solidFill>
                      <a:schemeClr val="accent3"/>
                    </a:solidFill>
                  </a:tcPr>
                </a:tc>
                <a:extLst>
                  <a:ext uri="{0D108BD9-81ED-4DB2-BD59-A6C34878D82A}">
                    <a16:rowId xmlns:a16="http://schemas.microsoft.com/office/drawing/2014/main" val="3560242575"/>
                  </a:ext>
                </a:extLst>
              </a:tr>
            </a:tbl>
          </a:graphicData>
        </a:graphic>
      </p:graphicFrame>
    </p:spTree>
    <p:extLst>
      <p:ext uri="{BB962C8B-B14F-4D97-AF65-F5344CB8AC3E}">
        <p14:creationId xmlns:p14="http://schemas.microsoft.com/office/powerpoint/2010/main" val="3123706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2BD0-4C0B-3A7B-98EA-693D72E6B3CD}"/>
              </a:ext>
            </a:extLst>
          </p:cNvPr>
          <p:cNvSpPr>
            <a:spLocks noGrp="1"/>
          </p:cNvSpPr>
          <p:nvPr>
            <p:ph type="title"/>
          </p:nvPr>
        </p:nvSpPr>
        <p:spPr>
          <a:xfrm>
            <a:off x="206741" y="138899"/>
            <a:ext cx="8243923" cy="427361"/>
          </a:xfrm>
        </p:spPr>
        <p:txBody>
          <a:bodyPr/>
          <a:lstStyle/>
          <a:p>
            <a:r>
              <a:rPr lang="en-GB" dirty="0"/>
              <a:t>Strategy &amp; Transformation Directorate</a:t>
            </a:r>
          </a:p>
        </p:txBody>
      </p:sp>
      <p:graphicFrame>
        <p:nvGraphicFramePr>
          <p:cNvPr id="5" name="Diagram 4">
            <a:extLst>
              <a:ext uri="{FF2B5EF4-FFF2-40B4-BE49-F238E27FC236}">
                <a16:creationId xmlns:a16="http://schemas.microsoft.com/office/drawing/2014/main" id="{D5F34B36-A201-F0B3-7D35-036B25C65884}"/>
              </a:ext>
            </a:extLst>
          </p:cNvPr>
          <p:cNvGraphicFramePr/>
          <p:nvPr>
            <p:extLst>
              <p:ext uri="{D42A27DB-BD31-4B8C-83A1-F6EECF244321}">
                <p14:modId xmlns:p14="http://schemas.microsoft.com/office/powerpoint/2010/main" val="54223715"/>
              </p:ext>
            </p:extLst>
          </p:nvPr>
        </p:nvGraphicFramePr>
        <p:xfrm>
          <a:off x="7295091" y="1465438"/>
          <a:ext cx="6491235" cy="2578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a:extLst>
              <a:ext uri="{FF2B5EF4-FFF2-40B4-BE49-F238E27FC236}">
                <a16:creationId xmlns:a16="http://schemas.microsoft.com/office/drawing/2014/main" id="{2FCA6AAA-E55C-6FF4-E572-4868DE32BC0F}"/>
              </a:ext>
            </a:extLst>
          </p:cNvPr>
          <p:cNvGraphicFramePr>
            <a:graphicFrameLocks noGrp="1"/>
          </p:cNvGraphicFramePr>
          <p:nvPr>
            <p:extLst>
              <p:ext uri="{D42A27DB-BD31-4B8C-83A1-F6EECF244321}">
                <p14:modId xmlns:p14="http://schemas.microsoft.com/office/powerpoint/2010/main" val="1433126892"/>
              </p:ext>
            </p:extLst>
          </p:nvPr>
        </p:nvGraphicFramePr>
        <p:xfrm>
          <a:off x="8953067" y="6248658"/>
          <a:ext cx="3175279" cy="314156"/>
        </p:xfrm>
        <a:graphic>
          <a:graphicData uri="http://schemas.openxmlformats.org/drawingml/2006/table">
            <a:tbl>
              <a:tblPr bandRow="1">
                <a:tableStyleId>{5C22544A-7EE6-4342-B048-85BDC9FD1C3A}</a:tableStyleId>
              </a:tblPr>
              <a:tblGrid>
                <a:gridCol w="2280975">
                  <a:extLst>
                    <a:ext uri="{9D8B030D-6E8A-4147-A177-3AD203B41FA5}">
                      <a16:colId xmlns:a16="http://schemas.microsoft.com/office/drawing/2014/main" val="2323763111"/>
                    </a:ext>
                  </a:extLst>
                </a:gridCol>
                <a:gridCol w="894304">
                  <a:extLst>
                    <a:ext uri="{9D8B030D-6E8A-4147-A177-3AD203B41FA5}">
                      <a16:colId xmlns:a16="http://schemas.microsoft.com/office/drawing/2014/main" val="1132073421"/>
                    </a:ext>
                  </a:extLst>
                </a:gridCol>
              </a:tblGrid>
              <a:tr h="0">
                <a:tc>
                  <a:txBody>
                    <a:bodyPr/>
                    <a:lstStyle/>
                    <a:p>
                      <a:r>
                        <a:rPr lang="en-GB" sz="1400" b="1" dirty="0">
                          <a:solidFill>
                            <a:schemeClr val="bg1"/>
                          </a:solidFill>
                          <a:effectLst>
                            <a:outerShdw blurRad="38100" dist="38100" dir="2700000" algn="tl">
                              <a:srgbClr val="000000">
                                <a:alpha val="43137"/>
                              </a:srgbClr>
                            </a:outerShdw>
                          </a:effectLst>
                        </a:rPr>
                        <a:t>Directorate Annual Cost</a:t>
                      </a:r>
                    </a:p>
                  </a:txBody>
                  <a:tcPr marL="100796" marR="100796" marT="50398" marB="50398">
                    <a:solidFill>
                      <a:schemeClr val="accent2"/>
                    </a:solidFill>
                  </a:tcPr>
                </a:tc>
                <a:tc>
                  <a:txBody>
                    <a:bodyPr/>
                    <a:lstStyle/>
                    <a:p>
                      <a:pPr algn="r"/>
                      <a:r>
                        <a:rPr lang="en-GB" sz="1400" b="1" dirty="0">
                          <a:solidFill>
                            <a:schemeClr val="bg1"/>
                          </a:solidFill>
                          <a:effectLst>
                            <a:outerShdw blurRad="38100" dist="38100" dir="2700000" algn="tl">
                              <a:srgbClr val="000000">
                                <a:alpha val="43137"/>
                              </a:srgbClr>
                            </a:outerShdw>
                          </a:effectLst>
                        </a:rPr>
                        <a:t>£0.6m</a:t>
                      </a:r>
                    </a:p>
                  </a:txBody>
                  <a:tcPr marL="100796" marR="100796" marT="50398" marB="50398">
                    <a:solidFill>
                      <a:schemeClr val="accent2"/>
                    </a:solidFill>
                  </a:tcPr>
                </a:tc>
                <a:extLst>
                  <a:ext uri="{0D108BD9-81ED-4DB2-BD59-A6C34878D82A}">
                    <a16:rowId xmlns:a16="http://schemas.microsoft.com/office/drawing/2014/main" val="1196704932"/>
                  </a:ext>
                </a:extLst>
              </a:tr>
            </a:tbl>
          </a:graphicData>
        </a:graphic>
      </p:graphicFrame>
      <p:graphicFrame>
        <p:nvGraphicFramePr>
          <p:cNvPr id="8" name="Table 7">
            <a:extLst>
              <a:ext uri="{FF2B5EF4-FFF2-40B4-BE49-F238E27FC236}">
                <a16:creationId xmlns:a16="http://schemas.microsoft.com/office/drawing/2014/main" id="{65FC5F16-E0B4-4E82-89E7-152768210148}"/>
              </a:ext>
            </a:extLst>
          </p:cNvPr>
          <p:cNvGraphicFramePr>
            <a:graphicFrameLocks noGrp="1"/>
          </p:cNvGraphicFramePr>
          <p:nvPr>
            <p:extLst>
              <p:ext uri="{D42A27DB-BD31-4B8C-83A1-F6EECF244321}">
                <p14:modId xmlns:p14="http://schemas.microsoft.com/office/powerpoint/2010/main" val="472447681"/>
              </p:ext>
            </p:extLst>
          </p:nvPr>
        </p:nvGraphicFramePr>
        <p:xfrm>
          <a:off x="9009276" y="4261329"/>
          <a:ext cx="3062863" cy="1861396"/>
        </p:xfrm>
        <a:graphic>
          <a:graphicData uri="http://schemas.openxmlformats.org/drawingml/2006/table">
            <a:tbl>
              <a:tblPr firstRow="1">
                <a:tableStyleId>{18603FDC-E32A-4AB5-989C-0864C3EAD2B8}</a:tableStyleId>
              </a:tblPr>
              <a:tblGrid>
                <a:gridCol w="1535948">
                  <a:extLst>
                    <a:ext uri="{9D8B030D-6E8A-4147-A177-3AD203B41FA5}">
                      <a16:colId xmlns:a16="http://schemas.microsoft.com/office/drawing/2014/main" val="752850128"/>
                    </a:ext>
                  </a:extLst>
                </a:gridCol>
                <a:gridCol w="1526915">
                  <a:extLst>
                    <a:ext uri="{9D8B030D-6E8A-4147-A177-3AD203B41FA5}">
                      <a16:colId xmlns:a16="http://schemas.microsoft.com/office/drawing/2014/main" val="752950864"/>
                    </a:ext>
                  </a:extLst>
                </a:gridCol>
              </a:tblGrid>
              <a:tr h="0">
                <a:tc>
                  <a:txBody>
                    <a:bodyPr/>
                    <a:lstStyle/>
                    <a:p>
                      <a:pPr marL="0" indent="0" algn="ctr" fontAlgn="b"/>
                      <a:r>
                        <a:rPr lang="en-GB" sz="1400" b="1" i="0" u="none" strike="noStrike" dirty="0">
                          <a:solidFill>
                            <a:schemeClr val="bg1"/>
                          </a:solidFill>
                          <a:effectLst>
                            <a:outerShdw blurRad="38100" dist="38100" dir="2700000" algn="tl">
                              <a:srgbClr val="000000">
                                <a:alpha val="43137"/>
                              </a:srgbClr>
                            </a:outerShdw>
                          </a:effectLst>
                          <a:latin typeface="+mn-lt"/>
                        </a:rPr>
                        <a:t>Band</a:t>
                      </a:r>
                    </a:p>
                  </a:txBody>
                  <a:tcPr marL="0" marR="0" marT="0" marB="0" anchor="b">
                    <a:solidFill>
                      <a:schemeClr val="accent3"/>
                    </a:solidFill>
                  </a:tcPr>
                </a:tc>
                <a:tc>
                  <a:txBody>
                    <a:bodyPr/>
                    <a:lstStyle/>
                    <a:p>
                      <a:pPr algn="ctr" fontAlgn="b"/>
                      <a:r>
                        <a:rPr lang="en-GB" sz="1400" b="1" i="0" u="none" strike="noStrike" dirty="0">
                          <a:solidFill>
                            <a:schemeClr val="bg1"/>
                          </a:solidFill>
                          <a:effectLst>
                            <a:outerShdw blurRad="38100" dist="38100" dir="2700000" algn="tl">
                              <a:srgbClr val="000000">
                                <a:alpha val="43137"/>
                              </a:srgbClr>
                            </a:outerShdw>
                          </a:effectLst>
                          <a:latin typeface="+mn-lt"/>
                        </a:rPr>
                        <a:t>Headcount</a:t>
                      </a:r>
                    </a:p>
                  </a:txBody>
                  <a:tcPr marL="0" marR="0" marT="0" marB="0" anchor="b">
                    <a:solidFill>
                      <a:schemeClr val="accent3"/>
                    </a:solidFill>
                  </a:tcPr>
                </a:tc>
                <a:extLst>
                  <a:ext uri="{0D108BD9-81ED-4DB2-BD59-A6C34878D82A}">
                    <a16:rowId xmlns:a16="http://schemas.microsoft.com/office/drawing/2014/main" val="2987282122"/>
                  </a:ext>
                </a:extLst>
              </a:tr>
              <a:tr h="0">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9</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a:t>
                      </a:r>
                    </a:p>
                  </a:txBody>
                  <a:tcPr marL="0" marR="0" marT="0" marB="0" anchor="b">
                    <a:solidFill>
                      <a:schemeClr val="accent3"/>
                    </a:solidFill>
                  </a:tcPr>
                </a:tc>
                <a:extLst>
                  <a:ext uri="{0D108BD9-81ED-4DB2-BD59-A6C34878D82A}">
                    <a16:rowId xmlns:a16="http://schemas.microsoft.com/office/drawing/2014/main" val="1961496205"/>
                  </a:ext>
                </a:extLst>
              </a:tr>
              <a:tr h="0">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8C</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a:t>
                      </a:r>
                    </a:p>
                  </a:txBody>
                  <a:tcPr marL="0" marR="0" marT="0" marB="0" anchor="b">
                    <a:solidFill>
                      <a:schemeClr val="accent3"/>
                    </a:solidFill>
                  </a:tcPr>
                </a:tc>
                <a:extLst>
                  <a:ext uri="{0D108BD9-81ED-4DB2-BD59-A6C34878D82A}">
                    <a16:rowId xmlns:a16="http://schemas.microsoft.com/office/drawing/2014/main" val="91063789"/>
                  </a:ext>
                </a:extLst>
              </a:tr>
              <a:tr h="0">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8B</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2</a:t>
                      </a:r>
                    </a:p>
                  </a:txBody>
                  <a:tcPr marL="0" marR="0" marT="0" marB="0" anchor="b">
                    <a:solidFill>
                      <a:schemeClr val="accent3"/>
                    </a:solidFill>
                  </a:tcPr>
                </a:tc>
                <a:extLst>
                  <a:ext uri="{0D108BD9-81ED-4DB2-BD59-A6C34878D82A}">
                    <a16:rowId xmlns:a16="http://schemas.microsoft.com/office/drawing/2014/main" val="1571167478"/>
                  </a:ext>
                </a:extLst>
              </a:tr>
              <a:tr h="251989">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8A</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2</a:t>
                      </a:r>
                    </a:p>
                  </a:txBody>
                  <a:tcPr marL="0" marR="0" marT="0" marB="0" anchor="b">
                    <a:solidFill>
                      <a:schemeClr val="accent3"/>
                    </a:solidFill>
                  </a:tcPr>
                </a:tc>
                <a:extLst>
                  <a:ext uri="{0D108BD9-81ED-4DB2-BD59-A6C34878D82A}">
                    <a16:rowId xmlns:a16="http://schemas.microsoft.com/office/drawing/2014/main" val="205910798"/>
                  </a:ext>
                </a:extLst>
              </a:tr>
              <a:tr h="251989">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7</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a:t>
                      </a:r>
                    </a:p>
                  </a:txBody>
                  <a:tcPr marL="0" marR="0" marT="0" marB="0" anchor="b">
                    <a:solidFill>
                      <a:schemeClr val="accent3"/>
                    </a:solidFill>
                  </a:tcPr>
                </a:tc>
                <a:extLst>
                  <a:ext uri="{0D108BD9-81ED-4DB2-BD59-A6C34878D82A}">
                    <a16:rowId xmlns:a16="http://schemas.microsoft.com/office/drawing/2014/main" val="1131938812"/>
                  </a:ext>
                </a:extLst>
              </a:tr>
              <a:tr h="251989">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5</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a:t>
                      </a:r>
                    </a:p>
                  </a:txBody>
                  <a:tcPr marL="0" marR="0" marT="0" marB="0" anchor="b">
                    <a:solidFill>
                      <a:schemeClr val="accent3"/>
                    </a:solidFill>
                  </a:tcPr>
                </a:tc>
                <a:extLst>
                  <a:ext uri="{0D108BD9-81ED-4DB2-BD59-A6C34878D82A}">
                    <a16:rowId xmlns:a16="http://schemas.microsoft.com/office/drawing/2014/main" val="3251887341"/>
                  </a:ext>
                </a:extLst>
              </a:tr>
              <a:tr h="251989">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4</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a:t>
                      </a:r>
                    </a:p>
                  </a:txBody>
                  <a:tcPr marL="0" marR="0" marT="0" marB="0" anchor="b">
                    <a:solidFill>
                      <a:schemeClr val="accent3"/>
                    </a:solidFill>
                  </a:tcPr>
                </a:tc>
                <a:extLst>
                  <a:ext uri="{0D108BD9-81ED-4DB2-BD59-A6C34878D82A}">
                    <a16:rowId xmlns:a16="http://schemas.microsoft.com/office/drawing/2014/main" val="1032891712"/>
                  </a:ext>
                </a:extLst>
              </a:tr>
            </a:tbl>
          </a:graphicData>
        </a:graphic>
      </p:graphicFrame>
      <p:sp>
        <p:nvSpPr>
          <p:cNvPr id="3" name="TextBox 2">
            <a:extLst>
              <a:ext uri="{FF2B5EF4-FFF2-40B4-BE49-F238E27FC236}">
                <a16:creationId xmlns:a16="http://schemas.microsoft.com/office/drawing/2014/main" id="{757436EF-059E-1FEC-F4B0-1B75093315A1}"/>
              </a:ext>
            </a:extLst>
          </p:cNvPr>
          <p:cNvSpPr txBox="1"/>
          <p:nvPr/>
        </p:nvSpPr>
        <p:spPr>
          <a:xfrm>
            <a:off x="342621" y="6688458"/>
            <a:ext cx="12904588" cy="553998"/>
          </a:xfrm>
          <a:prstGeom prst="rect">
            <a:avLst/>
          </a:prstGeom>
          <a:noFill/>
        </p:spPr>
        <p:txBody>
          <a:bodyPr wrap="square" lIns="91440" tIns="45720" rIns="91440" bIns="45720" rtlCol="0" anchor="t">
            <a:spAutoFit/>
          </a:bodyPr>
          <a:lstStyle/>
          <a:p>
            <a:r>
              <a:rPr lang="en-GB" sz="1000" i="1">
                <a:latin typeface="+mj-lt"/>
              </a:rPr>
              <a:t>NB:  </a:t>
            </a:r>
            <a:endParaRPr lang="en-GB" sz="1000" i="1">
              <a:latin typeface="+mj-lt"/>
              <a:cs typeface="Arial"/>
            </a:endParaRPr>
          </a:p>
          <a:p>
            <a:pPr marL="171450" indent="-171450">
              <a:buFont typeface="Arial" panose="020B0604020202020204" pitchFamily="34" charset="0"/>
              <a:buChar char="•"/>
            </a:pPr>
            <a:r>
              <a:rPr lang="en-GB" sz="1000" i="1">
                <a:latin typeface="+mj-lt"/>
              </a:rPr>
              <a:t>These charts only include roles that are in running costs</a:t>
            </a:r>
            <a:endParaRPr lang="en-GB" sz="1000" i="1">
              <a:latin typeface="+mj-lt"/>
              <a:cs typeface="Arial" panose="020B0604020202020204"/>
            </a:endParaRPr>
          </a:p>
          <a:p>
            <a:pPr marL="171450" indent="-171450">
              <a:buFont typeface="Arial" panose="020B0604020202020204" pitchFamily="34" charset="0"/>
              <a:buChar char="•"/>
            </a:pPr>
            <a:r>
              <a:rPr lang="en-GB" sz="1000" i="1">
                <a:latin typeface="+mj-lt"/>
                <a:ea typeface="Times New Roman" panose="02020603050405020304" pitchFamily="18" charset="0"/>
              </a:rPr>
              <a:t>These charts are subject to change as we progress our organisational change work over the next three months.</a:t>
            </a:r>
            <a:endParaRPr lang="en-GB" sz="1000" i="1">
              <a:latin typeface="+mj-lt"/>
              <a:ea typeface="Calibri" panose="020F0502020204030204" pitchFamily="34" charset="0"/>
            </a:endParaRPr>
          </a:p>
        </p:txBody>
      </p:sp>
      <p:sp>
        <p:nvSpPr>
          <p:cNvPr id="24" name="TextBox 23">
            <a:extLst>
              <a:ext uri="{FF2B5EF4-FFF2-40B4-BE49-F238E27FC236}">
                <a16:creationId xmlns:a16="http://schemas.microsoft.com/office/drawing/2014/main" id="{29E5DDE3-CB92-3C06-2648-9C547E973649}"/>
              </a:ext>
            </a:extLst>
          </p:cNvPr>
          <p:cNvSpPr txBox="1"/>
          <p:nvPr/>
        </p:nvSpPr>
        <p:spPr>
          <a:xfrm>
            <a:off x="939244" y="1465438"/>
            <a:ext cx="7360694" cy="310084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0975" indent="-180975">
              <a:spcBef>
                <a:spcPts val="300"/>
              </a:spcBef>
              <a:buFont typeface="Arial"/>
              <a:buChar char="•"/>
            </a:pPr>
            <a:r>
              <a:rPr lang="en-GB" sz="1400" dirty="0">
                <a:cs typeface="Arial" panose="020B0604020202020204"/>
              </a:rPr>
              <a:t>System Transformation Strategy &amp; Plans</a:t>
            </a:r>
            <a:endParaRPr lang="en-US" sz="1400" dirty="0">
              <a:cs typeface="Arial" panose="020B0604020202020204"/>
            </a:endParaRPr>
          </a:p>
          <a:p>
            <a:pPr marL="180975" indent="-180975">
              <a:spcBef>
                <a:spcPts val="300"/>
              </a:spcBef>
              <a:buFont typeface="Arial"/>
              <a:buChar char="•"/>
            </a:pPr>
            <a:r>
              <a:rPr lang="en-GB" sz="1400" dirty="0">
                <a:cs typeface="Arial" panose="020B0604020202020204"/>
              </a:rPr>
              <a:t>Programme Management </a:t>
            </a:r>
            <a:endParaRPr lang="en-US" sz="1400" dirty="0">
              <a:cs typeface="Arial"/>
            </a:endParaRPr>
          </a:p>
          <a:p>
            <a:pPr marL="180975" indent="-180975">
              <a:spcBef>
                <a:spcPts val="300"/>
              </a:spcBef>
              <a:buFont typeface="Arial"/>
              <a:buChar char="•"/>
            </a:pPr>
            <a:r>
              <a:rPr lang="en-GB" sz="1400" dirty="0">
                <a:cs typeface="Arial" panose="020B0604020202020204"/>
              </a:rPr>
              <a:t>Strategic Commissioning </a:t>
            </a:r>
          </a:p>
          <a:p>
            <a:pPr marL="180975" indent="-180975">
              <a:spcBef>
                <a:spcPts val="300"/>
              </a:spcBef>
              <a:buFont typeface="Arial"/>
              <a:buChar char="•"/>
            </a:pPr>
            <a:r>
              <a:rPr lang="en-GB" sz="1400" dirty="0">
                <a:cs typeface="Arial" panose="020B0604020202020204"/>
              </a:rPr>
              <a:t>Commissioning &amp; Transformation Strategies </a:t>
            </a:r>
          </a:p>
          <a:p>
            <a:pPr marL="180975" indent="-180975">
              <a:spcBef>
                <a:spcPts val="300"/>
              </a:spcBef>
              <a:buFont typeface="Arial"/>
              <a:buChar char="•"/>
            </a:pPr>
            <a:r>
              <a:rPr lang="en-GB" sz="1400" dirty="0">
                <a:cs typeface="Arial" panose="020B0604020202020204"/>
              </a:rPr>
              <a:t>Elective Care </a:t>
            </a:r>
          </a:p>
          <a:p>
            <a:pPr marL="180975" indent="-180975">
              <a:spcBef>
                <a:spcPts val="300"/>
              </a:spcBef>
              <a:buFont typeface="Arial"/>
              <a:buChar char="•"/>
            </a:pPr>
            <a:r>
              <a:rPr lang="en-GB" sz="1400" dirty="0">
                <a:cs typeface="Arial" panose="020B0604020202020204"/>
              </a:rPr>
              <a:t>Mental Health </a:t>
            </a:r>
          </a:p>
          <a:p>
            <a:pPr marL="180975" indent="-180975">
              <a:spcBef>
                <a:spcPts val="300"/>
              </a:spcBef>
              <a:buFont typeface="Arial"/>
              <a:buChar char="•"/>
            </a:pPr>
            <a:r>
              <a:rPr lang="en-GB" sz="1400" dirty="0">
                <a:cs typeface="Arial" panose="020B0604020202020204"/>
              </a:rPr>
              <a:t>Children’s Services </a:t>
            </a:r>
          </a:p>
          <a:p>
            <a:pPr marL="180975" indent="-180975">
              <a:spcBef>
                <a:spcPts val="300"/>
              </a:spcBef>
              <a:buFont typeface="Arial"/>
              <a:buChar char="•"/>
            </a:pPr>
            <a:r>
              <a:rPr lang="en-GB" sz="1400" dirty="0">
                <a:cs typeface="Arial" panose="020B0604020202020204"/>
              </a:rPr>
              <a:t>Primary Care </a:t>
            </a:r>
          </a:p>
          <a:p>
            <a:pPr marL="180975" indent="-180975">
              <a:spcBef>
                <a:spcPts val="300"/>
              </a:spcBef>
              <a:buFont typeface="Arial"/>
              <a:buChar char="•"/>
            </a:pPr>
            <a:r>
              <a:rPr lang="en-GB" sz="1400" dirty="0">
                <a:cs typeface="Arial" panose="020B0604020202020204"/>
              </a:rPr>
              <a:t>Commissioning of delegated functions </a:t>
            </a:r>
          </a:p>
          <a:p>
            <a:pPr marL="180975" indent="-180975">
              <a:spcBef>
                <a:spcPts val="300"/>
              </a:spcBef>
              <a:buFont typeface="Arial"/>
              <a:buChar char="•"/>
            </a:pPr>
            <a:r>
              <a:rPr lang="en-GB" sz="1400" dirty="0">
                <a:cs typeface="Arial" panose="020B0604020202020204"/>
              </a:rPr>
              <a:t>Primary care</a:t>
            </a:r>
          </a:p>
          <a:p>
            <a:pPr marL="180975" indent="-180975">
              <a:spcBef>
                <a:spcPts val="300"/>
              </a:spcBef>
              <a:buFont typeface="Arial"/>
              <a:buChar char="•"/>
            </a:pPr>
            <a:r>
              <a:rPr lang="en-GB" sz="1400" dirty="0">
                <a:cs typeface="Arial" panose="020B0604020202020204"/>
              </a:rPr>
              <a:t>Community pharmacy, optometry, dentistry, and specialised services </a:t>
            </a:r>
          </a:p>
          <a:p>
            <a:pPr marL="180975" indent="-180975">
              <a:spcBef>
                <a:spcPts val="300"/>
              </a:spcBef>
              <a:buFont typeface="Arial"/>
              <a:buChar char="•"/>
            </a:pPr>
            <a:r>
              <a:rPr lang="en-GB" sz="1400" dirty="0">
                <a:cs typeface="Arial" panose="020B0604020202020204"/>
              </a:rPr>
              <a:t>Executive lead for relationship management and interface with NHSEI &amp; SCW  </a:t>
            </a:r>
          </a:p>
        </p:txBody>
      </p:sp>
    </p:spTree>
    <p:extLst>
      <p:ext uri="{BB962C8B-B14F-4D97-AF65-F5344CB8AC3E}">
        <p14:creationId xmlns:p14="http://schemas.microsoft.com/office/powerpoint/2010/main" val="42568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4A745-C02D-0DC1-4342-B401C891A351}"/>
              </a:ext>
            </a:extLst>
          </p:cNvPr>
          <p:cNvSpPr>
            <a:spLocks noGrp="1"/>
          </p:cNvSpPr>
          <p:nvPr>
            <p:ph type="title"/>
          </p:nvPr>
        </p:nvSpPr>
        <p:spPr>
          <a:xfrm>
            <a:off x="379609" y="239032"/>
            <a:ext cx="8657264" cy="427475"/>
          </a:xfrm>
        </p:spPr>
        <p:txBody>
          <a:bodyPr/>
          <a:lstStyle/>
          <a:p>
            <a:r>
              <a:rPr lang="en-GB" sz="3050" dirty="0"/>
              <a:t>Context</a:t>
            </a:r>
          </a:p>
        </p:txBody>
      </p:sp>
      <p:sp>
        <p:nvSpPr>
          <p:cNvPr id="3" name="Content Placeholder 2">
            <a:extLst>
              <a:ext uri="{FF2B5EF4-FFF2-40B4-BE49-F238E27FC236}">
                <a16:creationId xmlns:a16="http://schemas.microsoft.com/office/drawing/2014/main" id="{3C9DF824-DB59-A7FF-DEB7-C00D1EB0A781}"/>
              </a:ext>
            </a:extLst>
          </p:cNvPr>
          <p:cNvSpPr>
            <a:spLocks noGrp="1"/>
          </p:cNvSpPr>
          <p:nvPr>
            <p:ph sz="quarter" idx="13"/>
          </p:nvPr>
        </p:nvSpPr>
        <p:spPr>
          <a:xfrm>
            <a:off x="379609" y="1458147"/>
            <a:ext cx="12102456" cy="5435021"/>
          </a:xfrm>
        </p:spPr>
        <p:txBody>
          <a:bodyPr lIns="91440" tIns="45720" rIns="91440" bIns="45720" anchor="t"/>
          <a:lstStyle/>
          <a:p>
            <a:pPr marL="0" indent="0">
              <a:buNone/>
            </a:pPr>
            <a:r>
              <a:rPr lang="en-GB" sz="2300" dirty="0">
                <a:cs typeface="Arial" panose="020B0604020202020204"/>
              </a:rPr>
              <a:t>A summary of the portfolios of each Directorate is provided here, including their teams by band and cost.  Only those roles in our running costs are included which are the administration costs associated with running the Integrated Care Board (ICB).</a:t>
            </a:r>
            <a:endParaRPr lang="en-GB" dirty="0">
              <a:cs typeface="Arial" panose="020B0604020202020204"/>
            </a:endParaRPr>
          </a:p>
          <a:p>
            <a:pPr marL="0" indent="0">
              <a:buNone/>
            </a:pPr>
            <a:endParaRPr lang="en-GB" sz="2300" dirty="0">
              <a:cs typeface="Arial" panose="020B0604020202020204"/>
            </a:endParaRPr>
          </a:p>
          <a:p>
            <a:pPr marL="0" indent="0">
              <a:buNone/>
            </a:pPr>
            <a:r>
              <a:rPr lang="en-GB" sz="2300" b="1" dirty="0">
                <a:cs typeface="Arial" panose="020B0604020202020204"/>
              </a:rPr>
              <a:t>Please note the following:</a:t>
            </a:r>
          </a:p>
          <a:p>
            <a:pPr marL="342900" indent="-342900"/>
            <a:r>
              <a:rPr lang="en-GB" sz="2300" dirty="0">
                <a:cs typeface="Arial" panose="020B0604020202020204"/>
              </a:rPr>
              <a:t>The information provided is as at 6 January 2023.</a:t>
            </a:r>
          </a:p>
          <a:p>
            <a:pPr marL="342900" indent="-342900"/>
            <a:r>
              <a:rPr lang="en-GB" sz="2300" dirty="0">
                <a:cs typeface="Arial" panose="020B0604020202020204"/>
              </a:rPr>
              <a:t>NHS BSW is currently undertaking a process of organisational change to align staff to our new operating model and ways of working.  We endeavour to complete this over the next three months, so this information is subject to change and will be updated accordingly.</a:t>
            </a:r>
          </a:p>
          <a:p>
            <a:pPr marL="342900" indent="-342900"/>
            <a:r>
              <a:rPr lang="en-GB" sz="2300" dirty="0">
                <a:cs typeface="Arial" panose="020B0604020202020204"/>
              </a:rPr>
              <a:t>Costs provided are inclusive of employment costs, therefore are not reflective of individual salaries.</a:t>
            </a:r>
          </a:p>
          <a:p>
            <a:pPr marL="342900" indent="-342900"/>
            <a:r>
              <a:rPr lang="en-GB" sz="2300" dirty="0">
                <a:cs typeface="Arial" panose="020B0604020202020204"/>
              </a:rPr>
              <a:t>Salary bands have been grouped so no individual band and associated salary is identifiable.  </a:t>
            </a:r>
          </a:p>
          <a:p>
            <a:pPr marL="342900" indent="-342900"/>
            <a:endParaRPr lang="en-GB" sz="2300" dirty="0">
              <a:cs typeface="Arial" panose="020B0604020202020204"/>
            </a:endParaRPr>
          </a:p>
        </p:txBody>
      </p:sp>
    </p:spTree>
    <p:extLst>
      <p:ext uri="{BB962C8B-B14F-4D97-AF65-F5344CB8AC3E}">
        <p14:creationId xmlns:p14="http://schemas.microsoft.com/office/powerpoint/2010/main" val="3831615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2BD0-4C0B-3A7B-98EA-693D72E6B3CD}"/>
              </a:ext>
            </a:extLst>
          </p:cNvPr>
          <p:cNvSpPr>
            <a:spLocks noGrp="1"/>
          </p:cNvSpPr>
          <p:nvPr>
            <p:ph type="title"/>
          </p:nvPr>
        </p:nvSpPr>
        <p:spPr>
          <a:xfrm>
            <a:off x="287946" y="184830"/>
            <a:ext cx="8657264" cy="427475"/>
          </a:xfrm>
        </p:spPr>
        <p:txBody>
          <a:bodyPr/>
          <a:lstStyle/>
          <a:p>
            <a:r>
              <a:rPr lang="en-GB" sz="3050" dirty="0">
                <a:latin typeface="Arial"/>
                <a:cs typeface="Arial"/>
              </a:rPr>
              <a:t>Chief Executive Team</a:t>
            </a:r>
          </a:p>
        </p:txBody>
      </p:sp>
      <p:graphicFrame>
        <p:nvGraphicFramePr>
          <p:cNvPr id="5" name="Diagram 4">
            <a:extLst>
              <a:ext uri="{FF2B5EF4-FFF2-40B4-BE49-F238E27FC236}">
                <a16:creationId xmlns:a16="http://schemas.microsoft.com/office/drawing/2014/main" id="{D5F34B36-A201-F0B3-7D35-036B25C65884}"/>
              </a:ext>
            </a:extLst>
          </p:cNvPr>
          <p:cNvGraphicFramePr/>
          <p:nvPr>
            <p:extLst>
              <p:ext uri="{D42A27DB-BD31-4B8C-83A1-F6EECF244321}">
                <p14:modId xmlns:p14="http://schemas.microsoft.com/office/powerpoint/2010/main" val="651640524"/>
              </p:ext>
            </p:extLst>
          </p:nvPr>
        </p:nvGraphicFramePr>
        <p:xfrm>
          <a:off x="115555" y="280563"/>
          <a:ext cx="13208663" cy="4939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6">
            <a:extLst>
              <a:ext uri="{FF2B5EF4-FFF2-40B4-BE49-F238E27FC236}">
                <a16:creationId xmlns:a16="http://schemas.microsoft.com/office/drawing/2014/main" id="{0208B0CD-77BD-6190-E5BB-D2EFC17973D0}"/>
              </a:ext>
            </a:extLst>
          </p:cNvPr>
          <p:cNvGraphicFramePr>
            <a:graphicFrameLocks noGrp="1"/>
          </p:cNvGraphicFramePr>
          <p:nvPr>
            <p:extLst>
              <p:ext uri="{D42A27DB-BD31-4B8C-83A1-F6EECF244321}">
                <p14:modId xmlns:p14="http://schemas.microsoft.com/office/powerpoint/2010/main" val="265136830"/>
              </p:ext>
            </p:extLst>
          </p:nvPr>
        </p:nvGraphicFramePr>
        <p:xfrm>
          <a:off x="9216131" y="4809196"/>
          <a:ext cx="3067654" cy="1111649"/>
        </p:xfrm>
        <a:graphic>
          <a:graphicData uri="http://schemas.openxmlformats.org/drawingml/2006/table">
            <a:tbl>
              <a:tblPr firstRow="1">
                <a:tableStyleId>{18603FDC-E32A-4AB5-989C-0864C3EAD2B8}</a:tableStyleId>
              </a:tblPr>
              <a:tblGrid>
                <a:gridCol w="1535058">
                  <a:extLst>
                    <a:ext uri="{9D8B030D-6E8A-4147-A177-3AD203B41FA5}">
                      <a16:colId xmlns:a16="http://schemas.microsoft.com/office/drawing/2014/main" val="500412687"/>
                    </a:ext>
                  </a:extLst>
                </a:gridCol>
                <a:gridCol w="1532596">
                  <a:extLst>
                    <a:ext uri="{9D8B030D-6E8A-4147-A177-3AD203B41FA5}">
                      <a16:colId xmlns:a16="http://schemas.microsoft.com/office/drawing/2014/main" val="2773796844"/>
                    </a:ext>
                  </a:extLst>
                </a:gridCol>
              </a:tblGrid>
              <a:tr h="271306">
                <a:tc>
                  <a:txBody>
                    <a:bodyPr/>
                    <a:lstStyle/>
                    <a:p>
                      <a:pPr algn="ctr" fontAlgn="b"/>
                      <a:r>
                        <a:rPr lang="en-GB" sz="1400" b="1" i="0" u="none" strike="noStrike" dirty="0">
                          <a:solidFill>
                            <a:schemeClr val="bg1"/>
                          </a:solidFill>
                          <a:effectLst/>
                          <a:latin typeface="+mj-lt"/>
                        </a:rPr>
                        <a:t>Band</a:t>
                      </a:r>
                    </a:p>
                  </a:txBody>
                  <a:tcPr marL="10500" marR="10500" marT="10500" marB="0" anchor="b">
                    <a:solidFill>
                      <a:schemeClr val="accent3"/>
                    </a:solidFill>
                  </a:tcPr>
                </a:tc>
                <a:tc>
                  <a:txBody>
                    <a:bodyPr/>
                    <a:lstStyle/>
                    <a:p>
                      <a:pPr algn="ctr" fontAlgn="b"/>
                      <a:r>
                        <a:rPr lang="en-GB" sz="1400" b="1" i="0" u="none" strike="noStrike" dirty="0">
                          <a:solidFill>
                            <a:schemeClr val="bg1"/>
                          </a:solidFill>
                          <a:effectLst/>
                          <a:latin typeface="+mj-lt"/>
                        </a:rPr>
                        <a:t>Headcount</a:t>
                      </a:r>
                    </a:p>
                  </a:txBody>
                  <a:tcPr marL="10500" marR="10500" marT="10500" marB="0" anchor="b">
                    <a:solidFill>
                      <a:schemeClr val="accent3"/>
                    </a:solidFill>
                  </a:tcPr>
                </a:tc>
                <a:extLst>
                  <a:ext uri="{0D108BD9-81ED-4DB2-BD59-A6C34878D82A}">
                    <a16:rowId xmlns:a16="http://schemas.microsoft.com/office/drawing/2014/main" val="822640981"/>
                  </a:ext>
                </a:extLst>
              </a:tr>
              <a:tr h="297731">
                <a:tc>
                  <a:txBody>
                    <a:bodyPr/>
                    <a:lstStyle/>
                    <a:p>
                      <a:pPr algn="ctr" fontAlgn="b"/>
                      <a:r>
                        <a:rPr lang="en-GB" sz="1400" u="none" strike="noStrike" dirty="0">
                          <a:solidFill>
                            <a:schemeClr val="bg1"/>
                          </a:solidFill>
                          <a:effectLst/>
                          <a:latin typeface="+mj-lt"/>
                        </a:rPr>
                        <a:t>VSM</a:t>
                      </a:r>
                      <a:endParaRPr lang="en-GB" sz="1400" b="0" i="0" u="none" strike="noStrike" dirty="0">
                        <a:solidFill>
                          <a:schemeClr val="bg1"/>
                        </a:solidFill>
                        <a:effectLst/>
                        <a:latin typeface="+mj-lt"/>
                      </a:endParaRPr>
                    </a:p>
                  </a:txBody>
                  <a:tcPr marL="10500" marR="10500" marT="10500" marB="0" anchor="b">
                    <a:solidFill>
                      <a:schemeClr val="accent3"/>
                    </a:solidFill>
                  </a:tcPr>
                </a:tc>
                <a:tc>
                  <a:txBody>
                    <a:bodyPr/>
                    <a:lstStyle/>
                    <a:p>
                      <a:pPr algn="ctr" fontAlgn="b"/>
                      <a:r>
                        <a:rPr lang="en-GB" sz="1400" u="none" strike="noStrike" dirty="0">
                          <a:solidFill>
                            <a:schemeClr val="bg1"/>
                          </a:solidFill>
                          <a:effectLst/>
                          <a:latin typeface="+mj-lt"/>
                        </a:rPr>
                        <a:t>11</a:t>
                      </a:r>
                      <a:endParaRPr lang="en-GB" sz="1400" b="0" i="0" u="none" strike="noStrike" dirty="0">
                        <a:solidFill>
                          <a:schemeClr val="bg1"/>
                        </a:solidFill>
                        <a:effectLst/>
                        <a:latin typeface="+mj-lt"/>
                      </a:endParaRPr>
                    </a:p>
                  </a:txBody>
                  <a:tcPr marL="10500" marR="10500" marT="10500" marB="0" anchor="b">
                    <a:solidFill>
                      <a:schemeClr val="accent3"/>
                    </a:solidFill>
                  </a:tcPr>
                </a:tc>
                <a:extLst>
                  <a:ext uri="{0D108BD9-81ED-4DB2-BD59-A6C34878D82A}">
                    <a16:rowId xmlns:a16="http://schemas.microsoft.com/office/drawing/2014/main" val="1034404689"/>
                  </a:ext>
                </a:extLst>
              </a:tr>
              <a:tr h="271306">
                <a:tc>
                  <a:txBody>
                    <a:bodyPr/>
                    <a:lstStyle/>
                    <a:p>
                      <a:pPr algn="ctr" fontAlgn="b"/>
                      <a:r>
                        <a:rPr lang="en-GB" sz="1400" u="none" strike="noStrike" dirty="0">
                          <a:solidFill>
                            <a:schemeClr val="bg1"/>
                          </a:solidFill>
                          <a:effectLst/>
                          <a:latin typeface="+mj-lt"/>
                        </a:rPr>
                        <a:t>9</a:t>
                      </a:r>
                      <a:endParaRPr lang="en-GB" sz="1400" b="0" i="0" u="none" strike="noStrike" dirty="0">
                        <a:solidFill>
                          <a:schemeClr val="bg1"/>
                        </a:solidFill>
                        <a:effectLst/>
                        <a:latin typeface="+mj-lt"/>
                      </a:endParaRPr>
                    </a:p>
                  </a:txBody>
                  <a:tcPr marL="10500" marR="10500" marT="10500" marB="0" anchor="b">
                    <a:solidFill>
                      <a:schemeClr val="accent3"/>
                    </a:solidFill>
                  </a:tcPr>
                </a:tc>
                <a:tc>
                  <a:txBody>
                    <a:bodyPr/>
                    <a:lstStyle/>
                    <a:p>
                      <a:pPr algn="ctr" fontAlgn="b"/>
                      <a:r>
                        <a:rPr lang="en-GB" sz="1400" u="none" strike="noStrike" dirty="0">
                          <a:solidFill>
                            <a:schemeClr val="bg1"/>
                          </a:solidFill>
                          <a:effectLst/>
                          <a:latin typeface="+mj-lt"/>
                        </a:rPr>
                        <a:t>1</a:t>
                      </a:r>
                      <a:endParaRPr lang="en-GB" sz="1400" b="0" i="0" u="none" strike="noStrike" dirty="0">
                        <a:solidFill>
                          <a:schemeClr val="bg1"/>
                        </a:solidFill>
                        <a:effectLst/>
                        <a:latin typeface="+mj-lt"/>
                      </a:endParaRPr>
                    </a:p>
                  </a:txBody>
                  <a:tcPr marL="10500" marR="10500" marT="10500" marB="0" anchor="b">
                    <a:solidFill>
                      <a:schemeClr val="accent3"/>
                    </a:solidFill>
                  </a:tcPr>
                </a:tc>
                <a:extLst>
                  <a:ext uri="{0D108BD9-81ED-4DB2-BD59-A6C34878D82A}">
                    <a16:rowId xmlns:a16="http://schemas.microsoft.com/office/drawing/2014/main" val="3708645948"/>
                  </a:ext>
                </a:extLst>
              </a:tr>
              <a:tr h="271306">
                <a:tc>
                  <a:txBody>
                    <a:bodyPr/>
                    <a:lstStyle/>
                    <a:p>
                      <a:pPr algn="ctr" fontAlgn="b"/>
                      <a:r>
                        <a:rPr lang="en-GB" sz="1400" b="0" i="0" u="none" strike="noStrike" dirty="0">
                          <a:solidFill>
                            <a:schemeClr val="bg1"/>
                          </a:solidFill>
                          <a:effectLst/>
                          <a:latin typeface="+mj-lt"/>
                        </a:rPr>
                        <a:t>6</a:t>
                      </a:r>
                    </a:p>
                  </a:txBody>
                  <a:tcPr marL="10500" marR="10500" marT="10500" marB="0" anchor="b">
                    <a:solidFill>
                      <a:schemeClr val="accent3"/>
                    </a:solidFill>
                  </a:tcPr>
                </a:tc>
                <a:tc>
                  <a:txBody>
                    <a:bodyPr/>
                    <a:lstStyle/>
                    <a:p>
                      <a:pPr algn="ctr" fontAlgn="b"/>
                      <a:r>
                        <a:rPr lang="en-GB" sz="1400" u="none" strike="noStrike" dirty="0">
                          <a:solidFill>
                            <a:schemeClr val="bg1"/>
                          </a:solidFill>
                          <a:effectLst/>
                          <a:latin typeface="+mj-lt"/>
                        </a:rPr>
                        <a:t>1</a:t>
                      </a:r>
                    </a:p>
                  </a:txBody>
                  <a:tcPr marL="10500" marR="10500" marT="10500" marB="0" anchor="b">
                    <a:solidFill>
                      <a:schemeClr val="accent3"/>
                    </a:solidFill>
                  </a:tcPr>
                </a:tc>
                <a:extLst>
                  <a:ext uri="{0D108BD9-81ED-4DB2-BD59-A6C34878D82A}">
                    <a16:rowId xmlns:a16="http://schemas.microsoft.com/office/drawing/2014/main" val="3300298086"/>
                  </a:ext>
                </a:extLst>
              </a:tr>
            </a:tbl>
          </a:graphicData>
        </a:graphic>
      </p:graphicFrame>
      <p:graphicFrame>
        <p:nvGraphicFramePr>
          <p:cNvPr id="4" name="Table 3">
            <a:extLst>
              <a:ext uri="{FF2B5EF4-FFF2-40B4-BE49-F238E27FC236}">
                <a16:creationId xmlns:a16="http://schemas.microsoft.com/office/drawing/2014/main" id="{A7363EB2-A0C0-D512-E83D-9343F4C75A25}"/>
              </a:ext>
            </a:extLst>
          </p:cNvPr>
          <p:cNvGraphicFramePr>
            <a:graphicFrameLocks noGrp="1"/>
          </p:cNvGraphicFramePr>
          <p:nvPr>
            <p:extLst>
              <p:ext uri="{D42A27DB-BD31-4B8C-83A1-F6EECF244321}">
                <p14:modId xmlns:p14="http://schemas.microsoft.com/office/powerpoint/2010/main" val="3738353411"/>
              </p:ext>
            </p:extLst>
          </p:nvPr>
        </p:nvGraphicFramePr>
        <p:xfrm>
          <a:off x="9226258" y="5988671"/>
          <a:ext cx="3057527" cy="271306"/>
        </p:xfrm>
        <a:graphic>
          <a:graphicData uri="http://schemas.openxmlformats.org/drawingml/2006/table">
            <a:tbl>
              <a:tblPr firstRow="1">
                <a:tableStyleId>{18603FDC-E32A-4AB5-989C-0864C3EAD2B8}</a:tableStyleId>
              </a:tblPr>
              <a:tblGrid>
                <a:gridCol w="2492000">
                  <a:extLst>
                    <a:ext uri="{9D8B030D-6E8A-4147-A177-3AD203B41FA5}">
                      <a16:colId xmlns:a16="http://schemas.microsoft.com/office/drawing/2014/main" val="266315182"/>
                    </a:ext>
                  </a:extLst>
                </a:gridCol>
                <a:gridCol w="565527">
                  <a:extLst>
                    <a:ext uri="{9D8B030D-6E8A-4147-A177-3AD203B41FA5}">
                      <a16:colId xmlns:a16="http://schemas.microsoft.com/office/drawing/2014/main" val="3743660803"/>
                    </a:ext>
                  </a:extLst>
                </a:gridCol>
              </a:tblGrid>
              <a:tr h="271306">
                <a:tc>
                  <a:txBody>
                    <a:bodyPr/>
                    <a:lstStyle/>
                    <a:p>
                      <a:pPr algn="l" fontAlgn="b"/>
                      <a:r>
                        <a:rPr lang="en-GB" sz="1400" b="1" i="0" u="none" strike="noStrike" dirty="0">
                          <a:solidFill>
                            <a:schemeClr val="bg1"/>
                          </a:solidFill>
                          <a:effectLst/>
                          <a:latin typeface="+mj-lt"/>
                        </a:rPr>
                        <a:t>Executive Team Annual Cost</a:t>
                      </a:r>
                    </a:p>
                  </a:txBody>
                  <a:tcPr marL="10500" marR="10500" marT="10500" marB="0" anchor="b">
                    <a:solidFill>
                      <a:schemeClr val="accent2"/>
                    </a:solidFill>
                  </a:tcPr>
                </a:tc>
                <a:tc>
                  <a:txBody>
                    <a:bodyPr/>
                    <a:lstStyle/>
                    <a:p>
                      <a:pPr algn="r" fontAlgn="b"/>
                      <a:r>
                        <a:rPr lang="en-GB" sz="1400" b="1" u="none" strike="noStrike" dirty="0">
                          <a:solidFill>
                            <a:schemeClr val="bg1"/>
                          </a:solidFill>
                          <a:effectLst/>
                          <a:latin typeface="+mj-lt"/>
                        </a:rPr>
                        <a:t>£2.3m</a:t>
                      </a:r>
                    </a:p>
                  </a:txBody>
                  <a:tcPr marL="10500" marR="10500" marT="10500" marB="0" anchor="b">
                    <a:solidFill>
                      <a:schemeClr val="accent2"/>
                    </a:solidFill>
                  </a:tcPr>
                </a:tc>
                <a:extLst>
                  <a:ext uri="{0D108BD9-81ED-4DB2-BD59-A6C34878D82A}">
                    <a16:rowId xmlns:a16="http://schemas.microsoft.com/office/drawing/2014/main" val="2478041067"/>
                  </a:ext>
                </a:extLst>
              </a:tr>
            </a:tbl>
          </a:graphicData>
        </a:graphic>
      </p:graphicFrame>
      <p:sp>
        <p:nvSpPr>
          <p:cNvPr id="6" name="TextBox 5">
            <a:extLst>
              <a:ext uri="{FF2B5EF4-FFF2-40B4-BE49-F238E27FC236}">
                <a16:creationId xmlns:a16="http://schemas.microsoft.com/office/drawing/2014/main" id="{DD98BD23-4BB9-4C0C-0869-E7C5AD5BE6E3}"/>
              </a:ext>
            </a:extLst>
          </p:cNvPr>
          <p:cNvSpPr txBox="1"/>
          <p:nvPr/>
        </p:nvSpPr>
        <p:spPr>
          <a:xfrm>
            <a:off x="383149" y="6161384"/>
            <a:ext cx="6680842" cy="553998"/>
          </a:xfrm>
          <a:prstGeom prst="rect">
            <a:avLst/>
          </a:prstGeom>
          <a:noFill/>
        </p:spPr>
        <p:txBody>
          <a:bodyPr wrap="square" lIns="91440" tIns="45720" rIns="91440" bIns="45720" rtlCol="0" anchor="t">
            <a:spAutoFit/>
          </a:bodyPr>
          <a:lstStyle/>
          <a:p>
            <a:r>
              <a:rPr lang="en-GB" sz="1000" i="1" dirty="0">
                <a:latin typeface="+mj-lt"/>
              </a:rPr>
              <a:t>NB:  </a:t>
            </a:r>
            <a:endParaRPr lang="en-GB" sz="1000" i="1" dirty="0">
              <a:latin typeface="+mj-lt"/>
              <a:cs typeface="Arial"/>
            </a:endParaRPr>
          </a:p>
          <a:p>
            <a:pPr marL="171450" indent="-171450">
              <a:buFont typeface="Arial" panose="020B0604020202020204" pitchFamily="34" charset="0"/>
              <a:buChar char="•"/>
            </a:pPr>
            <a:r>
              <a:rPr lang="en-GB" sz="1000" i="1" dirty="0">
                <a:latin typeface="+mj-lt"/>
              </a:rPr>
              <a:t>These charts only include roles that are in running costs</a:t>
            </a:r>
            <a:endParaRPr lang="en-GB" sz="1000" i="1" dirty="0">
              <a:latin typeface="+mj-lt"/>
              <a:cs typeface="Arial" panose="020B0604020202020204"/>
            </a:endParaRPr>
          </a:p>
          <a:p>
            <a:pPr marL="171450" indent="-171450">
              <a:buFont typeface="Arial" panose="020B0604020202020204" pitchFamily="34" charset="0"/>
              <a:buChar char="•"/>
            </a:pPr>
            <a:r>
              <a:rPr lang="en-GB" sz="1000" i="1" dirty="0">
                <a:latin typeface="+mj-lt"/>
                <a:ea typeface="Times New Roman" panose="02020603050405020304" pitchFamily="18" charset="0"/>
              </a:rPr>
              <a:t>These charts are subject to change as we progress our organisational change work over the next three months.</a:t>
            </a:r>
            <a:endParaRPr lang="en-GB" sz="1000" i="1" dirty="0">
              <a:latin typeface="+mj-lt"/>
              <a:ea typeface="Calibri" panose="020F0502020204030204" pitchFamily="34" charset="0"/>
              <a:cs typeface="Arial"/>
            </a:endParaRPr>
          </a:p>
        </p:txBody>
      </p:sp>
    </p:spTree>
    <p:extLst>
      <p:ext uri="{BB962C8B-B14F-4D97-AF65-F5344CB8AC3E}">
        <p14:creationId xmlns:p14="http://schemas.microsoft.com/office/powerpoint/2010/main" val="766477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2BD0-4C0B-3A7B-98EA-693D72E6B3CD}"/>
              </a:ext>
            </a:extLst>
          </p:cNvPr>
          <p:cNvSpPr>
            <a:spLocks noGrp="1"/>
          </p:cNvSpPr>
          <p:nvPr>
            <p:ph type="title"/>
          </p:nvPr>
        </p:nvSpPr>
        <p:spPr>
          <a:xfrm>
            <a:off x="296530" y="270658"/>
            <a:ext cx="8657264" cy="427475"/>
          </a:xfrm>
        </p:spPr>
        <p:txBody>
          <a:bodyPr/>
          <a:lstStyle/>
          <a:p>
            <a:r>
              <a:rPr lang="en-GB" sz="3050" dirty="0">
                <a:latin typeface="Arial"/>
                <a:cs typeface="Arial"/>
              </a:rPr>
              <a:t>Chair &amp; Non-Executive Team</a:t>
            </a:r>
            <a:endParaRPr lang="en-GB" dirty="0"/>
          </a:p>
        </p:txBody>
      </p:sp>
      <p:graphicFrame>
        <p:nvGraphicFramePr>
          <p:cNvPr id="5" name="Diagram 4">
            <a:extLst>
              <a:ext uri="{FF2B5EF4-FFF2-40B4-BE49-F238E27FC236}">
                <a16:creationId xmlns:a16="http://schemas.microsoft.com/office/drawing/2014/main" id="{D5F34B36-A201-F0B3-7D35-036B25C65884}"/>
              </a:ext>
            </a:extLst>
          </p:cNvPr>
          <p:cNvGraphicFramePr/>
          <p:nvPr>
            <p:extLst>
              <p:ext uri="{D42A27DB-BD31-4B8C-83A1-F6EECF244321}">
                <p14:modId xmlns:p14="http://schemas.microsoft.com/office/powerpoint/2010/main" val="2152543817"/>
              </p:ext>
            </p:extLst>
          </p:nvPr>
        </p:nvGraphicFramePr>
        <p:xfrm>
          <a:off x="296530" y="778570"/>
          <a:ext cx="12987391" cy="3641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a:extLst>
              <a:ext uri="{FF2B5EF4-FFF2-40B4-BE49-F238E27FC236}">
                <a16:creationId xmlns:a16="http://schemas.microsoft.com/office/drawing/2014/main" id="{A05B14B8-2CB7-913F-2787-608815ED4C9D}"/>
              </a:ext>
            </a:extLst>
          </p:cNvPr>
          <p:cNvGraphicFramePr>
            <a:graphicFrameLocks noGrp="1"/>
          </p:cNvGraphicFramePr>
          <p:nvPr>
            <p:extLst>
              <p:ext uri="{D42A27DB-BD31-4B8C-83A1-F6EECF244321}">
                <p14:modId xmlns:p14="http://schemas.microsoft.com/office/powerpoint/2010/main" val="2828567511"/>
              </p:ext>
            </p:extLst>
          </p:nvPr>
        </p:nvGraphicFramePr>
        <p:xfrm>
          <a:off x="9205558" y="4511109"/>
          <a:ext cx="3562254" cy="540699"/>
        </p:xfrm>
        <a:graphic>
          <a:graphicData uri="http://schemas.openxmlformats.org/drawingml/2006/table">
            <a:tbl>
              <a:tblPr firstRow="1">
                <a:tableStyleId>{18603FDC-E32A-4AB5-989C-0864C3EAD2B8}</a:tableStyleId>
              </a:tblPr>
              <a:tblGrid>
                <a:gridCol w="1766387">
                  <a:extLst>
                    <a:ext uri="{9D8B030D-6E8A-4147-A177-3AD203B41FA5}">
                      <a16:colId xmlns:a16="http://schemas.microsoft.com/office/drawing/2014/main" val="500412687"/>
                    </a:ext>
                  </a:extLst>
                </a:gridCol>
                <a:gridCol w="1795867">
                  <a:extLst>
                    <a:ext uri="{9D8B030D-6E8A-4147-A177-3AD203B41FA5}">
                      <a16:colId xmlns:a16="http://schemas.microsoft.com/office/drawing/2014/main" val="2773796844"/>
                    </a:ext>
                  </a:extLst>
                </a:gridCol>
              </a:tblGrid>
              <a:tr h="284577">
                <a:tc>
                  <a:txBody>
                    <a:bodyPr/>
                    <a:lstStyle/>
                    <a:p>
                      <a:pPr marL="0" indent="0" algn="ctr" fontAlgn="b"/>
                      <a:r>
                        <a:rPr lang="en-GB" sz="1400" b="1" i="0" u="none" strike="noStrike" dirty="0">
                          <a:solidFill>
                            <a:schemeClr val="bg1"/>
                          </a:solidFill>
                          <a:effectLst>
                            <a:outerShdw blurRad="38100" dist="38100" dir="2700000" algn="tl">
                              <a:srgbClr val="000000">
                                <a:alpha val="43137"/>
                              </a:srgbClr>
                            </a:outerShdw>
                          </a:effectLst>
                          <a:latin typeface="+mn-lt"/>
                        </a:rPr>
                        <a:t>Band</a:t>
                      </a:r>
                    </a:p>
                  </a:txBody>
                  <a:tcPr marL="0" marR="0" marT="0" marB="0" anchor="b">
                    <a:solidFill>
                      <a:schemeClr val="accent3"/>
                    </a:solidFill>
                  </a:tcPr>
                </a:tc>
                <a:tc>
                  <a:txBody>
                    <a:bodyPr/>
                    <a:lstStyle/>
                    <a:p>
                      <a:pPr algn="ctr" fontAlgn="b"/>
                      <a:r>
                        <a:rPr lang="en-GB" sz="1400" b="1" i="0" u="none" strike="noStrike" dirty="0">
                          <a:solidFill>
                            <a:schemeClr val="bg1"/>
                          </a:solidFill>
                          <a:effectLst>
                            <a:outerShdw blurRad="38100" dist="38100" dir="2700000" algn="tl">
                              <a:srgbClr val="000000">
                                <a:alpha val="43137"/>
                              </a:srgbClr>
                            </a:outerShdw>
                          </a:effectLst>
                          <a:latin typeface="+mn-lt"/>
                        </a:rPr>
                        <a:t>Headcount</a:t>
                      </a:r>
                    </a:p>
                  </a:txBody>
                  <a:tcPr marL="0" marR="0" marT="0" marB="0" anchor="b">
                    <a:solidFill>
                      <a:schemeClr val="accent3"/>
                    </a:solidFill>
                  </a:tcPr>
                </a:tc>
                <a:extLst>
                  <a:ext uri="{0D108BD9-81ED-4DB2-BD59-A6C34878D82A}">
                    <a16:rowId xmlns:a16="http://schemas.microsoft.com/office/drawing/2014/main" val="822640981"/>
                  </a:ext>
                </a:extLst>
              </a:tr>
              <a:tr h="256122">
                <a:tc>
                  <a:txBody>
                    <a:bodyPr/>
                    <a:lstStyle/>
                    <a:p>
                      <a:pPr algn="ctr" fontAlgn="b"/>
                      <a:r>
                        <a:rPr lang="en-GB" sz="1400" u="none" strike="noStrike" dirty="0">
                          <a:solidFill>
                            <a:schemeClr val="bg1"/>
                          </a:solidFill>
                          <a:effectLst/>
                          <a:latin typeface="+mj-lt"/>
                        </a:rPr>
                        <a:t>Local Scale</a:t>
                      </a:r>
                      <a:endParaRPr lang="en-GB" sz="1400" b="0" i="0" u="none" strike="noStrike" dirty="0">
                        <a:solidFill>
                          <a:schemeClr val="bg1"/>
                        </a:solidFill>
                        <a:effectLst/>
                        <a:latin typeface="+mj-lt"/>
                      </a:endParaRPr>
                    </a:p>
                  </a:txBody>
                  <a:tcPr marL="10500" marR="10500" marT="10500" marB="0" anchor="b">
                    <a:solidFill>
                      <a:schemeClr val="accent3"/>
                    </a:solidFill>
                  </a:tcPr>
                </a:tc>
                <a:tc>
                  <a:txBody>
                    <a:bodyPr/>
                    <a:lstStyle/>
                    <a:p>
                      <a:pPr algn="ctr" fontAlgn="b"/>
                      <a:r>
                        <a:rPr lang="en-GB" sz="1400" b="0" i="0" u="none" strike="noStrike" dirty="0">
                          <a:solidFill>
                            <a:schemeClr val="bg1"/>
                          </a:solidFill>
                          <a:effectLst/>
                          <a:latin typeface="+mj-lt"/>
                        </a:rPr>
                        <a:t>7</a:t>
                      </a:r>
                    </a:p>
                  </a:txBody>
                  <a:tcPr marL="10500" marR="10500" marT="10500" marB="0" anchor="b">
                    <a:solidFill>
                      <a:schemeClr val="accent3"/>
                    </a:solidFill>
                  </a:tcPr>
                </a:tc>
                <a:extLst>
                  <a:ext uri="{0D108BD9-81ED-4DB2-BD59-A6C34878D82A}">
                    <a16:rowId xmlns:a16="http://schemas.microsoft.com/office/drawing/2014/main" val="1034404689"/>
                  </a:ext>
                </a:extLst>
              </a:tr>
            </a:tbl>
          </a:graphicData>
        </a:graphic>
      </p:graphicFrame>
      <p:graphicFrame>
        <p:nvGraphicFramePr>
          <p:cNvPr id="6" name="Table 5">
            <a:extLst>
              <a:ext uri="{FF2B5EF4-FFF2-40B4-BE49-F238E27FC236}">
                <a16:creationId xmlns:a16="http://schemas.microsoft.com/office/drawing/2014/main" id="{FFE2C168-CD26-E77E-65A6-89C234768EBF}"/>
              </a:ext>
            </a:extLst>
          </p:cNvPr>
          <p:cNvGraphicFramePr>
            <a:graphicFrameLocks noGrp="1"/>
          </p:cNvGraphicFramePr>
          <p:nvPr>
            <p:extLst>
              <p:ext uri="{D42A27DB-BD31-4B8C-83A1-F6EECF244321}">
                <p14:modId xmlns:p14="http://schemas.microsoft.com/office/powerpoint/2010/main" val="579187053"/>
              </p:ext>
            </p:extLst>
          </p:nvPr>
        </p:nvGraphicFramePr>
        <p:xfrm>
          <a:off x="9205558" y="5143238"/>
          <a:ext cx="3562255" cy="256122"/>
        </p:xfrm>
        <a:graphic>
          <a:graphicData uri="http://schemas.openxmlformats.org/drawingml/2006/table">
            <a:tbl>
              <a:tblPr firstRow="1">
                <a:tableStyleId>{18603FDC-E32A-4AB5-989C-0864C3EAD2B8}</a:tableStyleId>
              </a:tblPr>
              <a:tblGrid>
                <a:gridCol w="2958828">
                  <a:extLst>
                    <a:ext uri="{9D8B030D-6E8A-4147-A177-3AD203B41FA5}">
                      <a16:colId xmlns:a16="http://schemas.microsoft.com/office/drawing/2014/main" val="2717163455"/>
                    </a:ext>
                  </a:extLst>
                </a:gridCol>
                <a:gridCol w="603427">
                  <a:extLst>
                    <a:ext uri="{9D8B030D-6E8A-4147-A177-3AD203B41FA5}">
                      <a16:colId xmlns:a16="http://schemas.microsoft.com/office/drawing/2014/main" val="2555296757"/>
                    </a:ext>
                  </a:extLst>
                </a:gridCol>
              </a:tblGrid>
              <a:tr h="256122">
                <a:tc>
                  <a:txBody>
                    <a:bodyPr/>
                    <a:lstStyle/>
                    <a:p>
                      <a:pPr algn="l" fontAlgn="b"/>
                      <a:r>
                        <a:rPr lang="en-GB" sz="1400" b="1" i="0" u="none" strike="noStrike" dirty="0">
                          <a:solidFill>
                            <a:schemeClr val="bg1"/>
                          </a:solidFill>
                          <a:effectLst/>
                          <a:latin typeface="+mj-lt"/>
                        </a:rPr>
                        <a:t>Non Executive Team Annual Cost</a:t>
                      </a:r>
                    </a:p>
                  </a:txBody>
                  <a:tcPr marL="10500" marR="10500" marT="10500" marB="0" anchor="b">
                    <a:solidFill>
                      <a:schemeClr val="accent2"/>
                    </a:solidFill>
                  </a:tcPr>
                </a:tc>
                <a:tc>
                  <a:txBody>
                    <a:bodyPr/>
                    <a:lstStyle/>
                    <a:p>
                      <a:pPr algn="r" fontAlgn="b"/>
                      <a:r>
                        <a:rPr lang="en-GB" sz="1400" b="1" u="none" strike="noStrike" dirty="0">
                          <a:solidFill>
                            <a:schemeClr val="bg1"/>
                          </a:solidFill>
                          <a:effectLst/>
                          <a:latin typeface="+mj-lt"/>
                        </a:rPr>
                        <a:t>£0.2m</a:t>
                      </a:r>
                    </a:p>
                  </a:txBody>
                  <a:tcPr marL="10500" marR="10500" marT="10500" marB="0" anchor="b">
                    <a:solidFill>
                      <a:schemeClr val="accent2"/>
                    </a:solidFill>
                  </a:tcPr>
                </a:tc>
                <a:extLst>
                  <a:ext uri="{0D108BD9-81ED-4DB2-BD59-A6C34878D82A}">
                    <a16:rowId xmlns:a16="http://schemas.microsoft.com/office/drawing/2014/main" val="1369060418"/>
                  </a:ext>
                </a:extLst>
              </a:tr>
            </a:tbl>
          </a:graphicData>
        </a:graphic>
      </p:graphicFrame>
      <p:sp>
        <p:nvSpPr>
          <p:cNvPr id="4" name="TextBox 3">
            <a:extLst>
              <a:ext uri="{FF2B5EF4-FFF2-40B4-BE49-F238E27FC236}">
                <a16:creationId xmlns:a16="http://schemas.microsoft.com/office/drawing/2014/main" id="{A51B0458-3B9D-ADF3-FF7C-6B8940313BD8}"/>
              </a:ext>
            </a:extLst>
          </p:cNvPr>
          <p:cNvSpPr txBox="1"/>
          <p:nvPr/>
        </p:nvSpPr>
        <p:spPr>
          <a:xfrm>
            <a:off x="379333" y="6088688"/>
            <a:ext cx="12904588" cy="1046440"/>
          </a:xfrm>
          <a:prstGeom prst="rect">
            <a:avLst/>
          </a:prstGeom>
          <a:noFill/>
        </p:spPr>
        <p:txBody>
          <a:bodyPr wrap="square" lIns="91440" tIns="45720" rIns="91440" bIns="45720" rtlCol="0" anchor="t">
            <a:spAutoFit/>
          </a:bodyPr>
          <a:lstStyle/>
          <a:p>
            <a:r>
              <a:rPr lang="en-GB" sz="1000" i="1" dirty="0">
                <a:latin typeface="+mj-lt"/>
              </a:rPr>
              <a:t>NB:  </a:t>
            </a:r>
            <a:endParaRPr lang="en-GB" sz="1000" i="1" dirty="0">
              <a:latin typeface="+mj-lt"/>
              <a:cs typeface="Arial"/>
            </a:endParaRPr>
          </a:p>
          <a:p>
            <a:pPr marL="171450" indent="-171450">
              <a:buFont typeface="Arial" panose="020B0604020202020204" pitchFamily="34" charset="0"/>
              <a:buChar char="•"/>
            </a:pPr>
            <a:r>
              <a:rPr lang="en-GB" sz="1000" i="1" dirty="0">
                <a:latin typeface="+mj-lt"/>
              </a:rPr>
              <a:t>These charts only include roles that are in running costs</a:t>
            </a:r>
            <a:endParaRPr lang="en-GB" sz="1000" i="1" dirty="0">
              <a:latin typeface="+mj-lt"/>
              <a:cs typeface="Arial" panose="020B0604020202020204"/>
            </a:endParaRPr>
          </a:p>
          <a:p>
            <a:pPr marL="171450" indent="-171450">
              <a:buFont typeface="Arial" panose="020B0604020202020204" pitchFamily="34" charset="0"/>
              <a:buChar char="•"/>
            </a:pPr>
            <a:r>
              <a:rPr lang="en-GB" sz="1000" i="1" dirty="0">
                <a:latin typeface="+mj-lt"/>
                <a:ea typeface="Times New Roman" panose="02020603050405020304" pitchFamily="18" charset="0"/>
              </a:rPr>
              <a:t>These charts are subject to change as we progress our organisational change work over the next three months.</a:t>
            </a:r>
            <a:endParaRPr lang="en-GB" sz="1000" i="1" dirty="0">
              <a:latin typeface="+mj-lt"/>
              <a:ea typeface="Times New Roman" panose="02020603050405020304" pitchFamily="18" charset="0"/>
              <a:cs typeface="Arial"/>
            </a:endParaRPr>
          </a:p>
          <a:p>
            <a:pPr marL="171450" indent="-171450">
              <a:buFont typeface="Arial" panose="020B0604020202020204" pitchFamily="34" charset="0"/>
              <a:buChar char="•"/>
            </a:pPr>
            <a:r>
              <a:rPr lang="en-GB" sz="1000" i="1" dirty="0">
                <a:solidFill>
                  <a:srgbClr val="231F20"/>
                </a:solidFill>
                <a:latin typeface="Arial" panose="020B0604020202020204"/>
              </a:rPr>
              <a:t>Representatives from other partners are not remunerated</a:t>
            </a:r>
            <a:endParaRPr lang="en-GB" sz="1000" i="1" dirty="0">
              <a:solidFill>
                <a:srgbClr val="231F20"/>
              </a:solidFill>
              <a:latin typeface="Arial" panose="020B0604020202020204"/>
              <a:cs typeface="Arial"/>
            </a:endParaRPr>
          </a:p>
          <a:p>
            <a:endParaRPr lang="en-GB" sz="1000" i="1" dirty="0">
              <a:latin typeface="+mj-lt"/>
              <a:ea typeface="Calibri" panose="020F0502020204030204" pitchFamily="34" charset="0"/>
              <a:cs typeface="Arial"/>
            </a:endParaRPr>
          </a:p>
          <a:p>
            <a:endParaRPr lang="en-GB" sz="1200" dirty="0">
              <a:latin typeface="+mj-lt"/>
            </a:endParaRPr>
          </a:p>
        </p:txBody>
      </p:sp>
    </p:spTree>
    <p:extLst>
      <p:ext uri="{BB962C8B-B14F-4D97-AF65-F5344CB8AC3E}">
        <p14:creationId xmlns:p14="http://schemas.microsoft.com/office/powerpoint/2010/main" val="221856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2BD0-4C0B-3A7B-98EA-693D72E6B3CD}"/>
              </a:ext>
            </a:extLst>
          </p:cNvPr>
          <p:cNvSpPr>
            <a:spLocks noGrp="1"/>
          </p:cNvSpPr>
          <p:nvPr>
            <p:ph type="title"/>
          </p:nvPr>
        </p:nvSpPr>
        <p:spPr>
          <a:xfrm>
            <a:off x="191479" y="119093"/>
            <a:ext cx="8657264" cy="427475"/>
          </a:xfrm>
        </p:spPr>
        <p:txBody>
          <a:bodyPr/>
          <a:lstStyle/>
          <a:p>
            <a:r>
              <a:rPr lang="en-GB" dirty="0"/>
              <a:t>Finance Directorate</a:t>
            </a:r>
          </a:p>
        </p:txBody>
      </p:sp>
      <p:graphicFrame>
        <p:nvGraphicFramePr>
          <p:cNvPr id="5" name="Diagram 4">
            <a:extLst>
              <a:ext uri="{FF2B5EF4-FFF2-40B4-BE49-F238E27FC236}">
                <a16:creationId xmlns:a16="http://schemas.microsoft.com/office/drawing/2014/main" id="{D5F34B36-A201-F0B3-7D35-036B25C65884}"/>
              </a:ext>
            </a:extLst>
          </p:cNvPr>
          <p:cNvGraphicFramePr/>
          <p:nvPr>
            <p:extLst>
              <p:ext uri="{D42A27DB-BD31-4B8C-83A1-F6EECF244321}">
                <p14:modId xmlns:p14="http://schemas.microsoft.com/office/powerpoint/2010/main" val="927179226"/>
              </p:ext>
            </p:extLst>
          </p:nvPr>
        </p:nvGraphicFramePr>
        <p:xfrm>
          <a:off x="1508994" y="-122197"/>
          <a:ext cx="10725377" cy="4349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6">
            <a:extLst>
              <a:ext uri="{FF2B5EF4-FFF2-40B4-BE49-F238E27FC236}">
                <a16:creationId xmlns:a16="http://schemas.microsoft.com/office/drawing/2014/main" id="{DEB139F8-A753-2120-F6AC-45F00A22A101}"/>
              </a:ext>
            </a:extLst>
          </p:cNvPr>
          <p:cNvGraphicFramePr>
            <a:graphicFrameLocks noGrp="1"/>
          </p:cNvGraphicFramePr>
          <p:nvPr>
            <p:extLst>
              <p:ext uri="{D42A27DB-BD31-4B8C-83A1-F6EECF244321}">
                <p14:modId xmlns:p14="http://schemas.microsoft.com/office/powerpoint/2010/main" val="530138669"/>
              </p:ext>
            </p:extLst>
          </p:nvPr>
        </p:nvGraphicFramePr>
        <p:xfrm>
          <a:off x="9195077" y="6189026"/>
          <a:ext cx="2982724" cy="314156"/>
        </p:xfrm>
        <a:graphic>
          <a:graphicData uri="http://schemas.openxmlformats.org/drawingml/2006/table">
            <a:tbl>
              <a:tblPr bandRow="1">
                <a:tableStyleId>{5C22544A-7EE6-4342-B048-85BDC9FD1C3A}</a:tableStyleId>
              </a:tblPr>
              <a:tblGrid>
                <a:gridCol w="2241689">
                  <a:extLst>
                    <a:ext uri="{9D8B030D-6E8A-4147-A177-3AD203B41FA5}">
                      <a16:colId xmlns:a16="http://schemas.microsoft.com/office/drawing/2014/main" val="2323763111"/>
                    </a:ext>
                  </a:extLst>
                </a:gridCol>
                <a:gridCol w="741035">
                  <a:extLst>
                    <a:ext uri="{9D8B030D-6E8A-4147-A177-3AD203B41FA5}">
                      <a16:colId xmlns:a16="http://schemas.microsoft.com/office/drawing/2014/main" val="1132073421"/>
                    </a:ext>
                  </a:extLst>
                </a:gridCol>
              </a:tblGrid>
              <a:tr h="300796">
                <a:tc>
                  <a:txBody>
                    <a:bodyPr/>
                    <a:lstStyle/>
                    <a:p>
                      <a:pPr algn="l"/>
                      <a:r>
                        <a:rPr lang="en-GB" sz="1400" b="1" dirty="0">
                          <a:solidFill>
                            <a:schemeClr val="bg1"/>
                          </a:solidFill>
                          <a:effectLst>
                            <a:outerShdw blurRad="38100" dist="38100" dir="2700000" algn="tl">
                              <a:srgbClr val="000000">
                                <a:alpha val="43137"/>
                              </a:srgbClr>
                            </a:outerShdw>
                          </a:effectLst>
                        </a:rPr>
                        <a:t>Directorate Annual Cost</a:t>
                      </a:r>
                    </a:p>
                  </a:txBody>
                  <a:tcPr marL="100796" marR="100796" marT="50398" marB="50398">
                    <a:solidFill>
                      <a:schemeClr val="accent2"/>
                    </a:solidFill>
                  </a:tcPr>
                </a:tc>
                <a:tc>
                  <a:txBody>
                    <a:bodyPr/>
                    <a:lstStyle/>
                    <a:p>
                      <a:pPr algn="l"/>
                      <a:r>
                        <a:rPr lang="en-GB" sz="1400" b="1" dirty="0">
                          <a:solidFill>
                            <a:schemeClr val="bg1"/>
                          </a:solidFill>
                          <a:effectLst>
                            <a:outerShdw blurRad="38100" dist="38100" dir="2700000" algn="tl">
                              <a:srgbClr val="000000">
                                <a:alpha val="43137"/>
                              </a:srgbClr>
                            </a:outerShdw>
                          </a:effectLst>
                        </a:rPr>
                        <a:t>£2.9m</a:t>
                      </a:r>
                    </a:p>
                  </a:txBody>
                  <a:tcPr marL="100796" marR="100796" marT="50398" marB="50398">
                    <a:solidFill>
                      <a:schemeClr val="accent2"/>
                    </a:solidFill>
                  </a:tcPr>
                </a:tc>
                <a:extLst>
                  <a:ext uri="{0D108BD9-81ED-4DB2-BD59-A6C34878D82A}">
                    <a16:rowId xmlns:a16="http://schemas.microsoft.com/office/drawing/2014/main" val="1196704932"/>
                  </a:ext>
                </a:extLst>
              </a:tr>
            </a:tbl>
          </a:graphicData>
        </a:graphic>
      </p:graphicFrame>
      <p:graphicFrame>
        <p:nvGraphicFramePr>
          <p:cNvPr id="10" name="Table 9">
            <a:extLst>
              <a:ext uri="{FF2B5EF4-FFF2-40B4-BE49-F238E27FC236}">
                <a16:creationId xmlns:a16="http://schemas.microsoft.com/office/drawing/2014/main" id="{F7245E67-B6FD-3F75-4B2B-9A2D4C6CE6F8}"/>
              </a:ext>
            </a:extLst>
          </p:cNvPr>
          <p:cNvGraphicFramePr>
            <a:graphicFrameLocks noGrp="1"/>
          </p:cNvGraphicFramePr>
          <p:nvPr>
            <p:extLst>
              <p:ext uri="{D42A27DB-BD31-4B8C-83A1-F6EECF244321}">
                <p14:modId xmlns:p14="http://schemas.microsoft.com/office/powerpoint/2010/main" val="1382197521"/>
              </p:ext>
            </p:extLst>
          </p:nvPr>
        </p:nvGraphicFramePr>
        <p:xfrm>
          <a:off x="9235585" y="3548781"/>
          <a:ext cx="2957043" cy="2578734"/>
        </p:xfrm>
        <a:graphic>
          <a:graphicData uri="http://schemas.openxmlformats.org/drawingml/2006/table">
            <a:tbl>
              <a:tblPr firstRow="1">
                <a:tableStyleId>{18603FDC-E32A-4AB5-989C-0864C3EAD2B8}</a:tableStyleId>
              </a:tblPr>
              <a:tblGrid>
                <a:gridCol w="1482882">
                  <a:extLst>
                    <a:ext uri="{9D8B030D-6E8A-4147-A177-3AD203B41FA5}">
                      <a16:colId xmlns:a16="http://schemas.microsoft.com/office/drawing/2014/main" val="752850128"/>
                    </a:ext>
                  </a:extLst>
                </a:gridCol>
                <a:gridCol w="1474161">
                  <a:extLst>
                    <a:ext uri="{9D8B030D-6E8A-4147-A177-3AD203B41FA5}">
                      <a16:colId xmlns:a16="http://schemas.microsoft.com/office/drawing/2014/main" val="752950864"/>
                    </a:ext>
                  </a:extLst>
                </a:gridCol>
              </a:tblGrid>
              <a:tr h="0">
                <a:tc>
                  <a:txBody>
                    <a:bodyPr/>
                    <a:lstStyle/>
                    <a:p>
                      <a:pPr marL="0" indent="0" algn="ctr" fontAlgn="b"/>
                      <a:r>
                        <a:rPr lang="en-GB" sz="1400" b="1" i="0" u="none" strike="noStrike" dirty="0">
                          <a:solidFill>
                            <a:schemeClr val="bg1"/>
                          </a:solidFill>
                          <a:effectLst>
                            <a:outerShdw blurRad="38100" dist="38100" dir="2700000" algn="tl">
                              <a:srgbClr val="000000">
                                <a:alpha val="43137"/>
                              </a:srgbClr>
                            </a:outerShdw>
                          </a:effectLst>
                          <a:latin typeface="+mn-lt"/>
                        </a:rPr>
                        <a:t>Band</a:t>
                      </a:r>
                    </a:p>
                  </a:txBody>
                  <a:tcPr marL="0" marR="0" marT="0" marB="0" anchor="b">
                    <a:solidFill>
                      <a:schemeClr val="accent3"/>
                    </a:solidFill>
                  </a:tcPr>
                </a:tc>
                <a:tc>
                  <a:txBody>
                    <a:bodyPr/>
                    <a:lstStyle/>
                    <a:p>
                      <a:pPr algn="ctr" fontAlgn="b"/>
                      <a:r>
                        <a:rPr lang="en-GB" sz="1400" b="1" i="0" u="none" strike="noStrike" dirty="0">
                          <a:solidFill>
                            <a:schemeClr val="bg1"/>
                          </a:solidFill>
                          <a:effectLst>
                            <a:outerShdw blurRad="38100" dist="38100" dir="2700000" algn="tl">
                              <a:srgbClr val="000000">
                                <a:alpha val="43137"/>
                              </a:srgbClr>
                            </a:outerShdw>
                          </a:effectLst>
                          <a:latin typeface="+mn-lt"/>
                        </a:rPr>
                        <a:t>Headcount</a:t>
                      </a:r>
                    </a:p>
                  </a:txBody>
                  <a:tcPr marL="0" marR="0" marT="0" marB="0" anchor="b">
                    <a:solidFill>
                      <a:schemeClr val="accent3"/>
                    </a:solidFill>
                  </a:tcPr>
                </a:tc>
                <a:extLst>
                  <a:ext uri="{0D108BD9-81ED-4DB2-BD59-A6C34878D82A}">
                    <a16:rowId xmlns:a16="http://schemas.microsoft.com/office/drawing/2014/main" val="2987282122"/>
                  </a:ext>
                </a:extLst>
              </a:tr>
              <a:tr h="0">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9</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a:t>
                      </a:r>
                    </a:p>
                  </a:txBody>
                  <a:tcPr marL="0" marR="0" marT="0" marB="0" anchor="b">
                    <a:solidFill>
                      <a:schemeClr val="accent3"/>
                    </a:solidFill>
                  </a:tcPr>
                </a:tc>
                <a:extLst>
                  <a:ext uri="{0D108BD9-81ED-4DB2-BD59-A6C34878D82A}">
                    <a16:rowId xmlns:a16="http://schemas.microsoft.com/office/drawing/2014/main" val="1961496205"/>
                  </a:ext>
                </a:extLst>
              </a:tr>
              <a:tr h="0">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8D</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5</a:t>
                      </a:r>
                    </a:p>
                  </a:txBody>
                  <a:tcPr marL="0" marR="0" marT="0" marB="0" anchor="b">
                    <a:solidFill>
                      <a:schemeClr val="accent3"/>
                    </a:solidFill>
                  </a:tcPr>
                </a:tc>
                <a:extLst>
                  <a:ext uri="{0D108BD9-81ED-4DB2-BD59-A6C34878D82A}">
                    <a16:rowId xmlns:a16="http://schemas.microsoft.com/office/drawing/2014/main" val="3198951180"/>
                  </a:ext>
                </a:extLst>
              </a:tr>
              <a:tr h="0">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8C</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2</a:t>
                      </a:r>
                    </a:p>
                  </a:txBody>
                  <a:tcPr marL="0" marR="0" marT="0" marB="0" anchor="b">
                    <a:solidFill>
                      <a:schemeClr val="accent3"/>
                    </a:solidFill>
                  </a:tcPr>
                </a:tc>
                <a:extLst>
                  <a:ext uri="{0D108BD9-81ED-4DB2-BD59-A6C34878D82A}">
                    <a16:rowId xmlns:a16="http://schemas.microsoft.com/office/drawing/2014/main" val="91063789"/>
                  </a:ext>
                </a:extLst>
              </a:tr>
              <a:tr h="0">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8B</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4</a:t>
                      </a:r>
                    </a:p>
                  </a:txBody>
                  <a:tcPr marL="0" marR="0" marT="0" marB="0" anchor="b">
                    <a:solidFill>
                      <a:schemeClr val="accent3"/>
                    </a:solidFill>
                  </a:tcPr>
                </a:tc>
                <a:extLst>
                  <a:ext uri="{0D108BD9-81ED-4DB2-BD59-A6C34878D82A}">
                    <a16:rowId xmlns:a16="http://schemas.microsoft.com/office/drawing/2014/main" val="1571167478"/>
                  </a:ext>
                </a:extLst>
              </a:tr>
              <a:tr h="251989">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8A</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10</a:t>
                      </a:r>
                    </a:p>
                  </a:txBody>
                  <a:tcPr marL="0" marR="0" marT="0" marB="0" anchor="b">
                    <a:solidFill>
                      <a:schemeClr val="accent3"/>
                    </a:solidFill>
                  </a:tcPr>
                </a:tc>
                <a:extLst>
                  <a:ext uri="{0D108BD9-81ED-4DB2-BD59-A6C34878D82A}">
                    <a16:rowId xmlns:a16="http://schemas.microsoft.com/office/drawing/2014/main" val="205910798"/>
                  </a:ext>
                </a:extLst>
              </a:tr>
              <a:tr h="251989">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7</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3</a:t>
                      </a:r>
                    </a:p>
                  </a:txBody>
                  <a:tcPr marL="0" marR="0" marT="0" marB="0" anchor="b">
                    <a:solidFill>
                      <a:schemeClr val="accent3"/>
                    </a:solidFill>
                  </a:tcPr>
                </a:tc>
                <a:extLst>
                  <a:ext uri="{0D108BD9-81ED-4DB2-BD59-A6C34878D82A}">
                    <a16:rowId xmlns:a16="http://schemas.microsoft.com/office/drawing/2014/main" val="1131938812"/>
                  </a:ext>
                </a:extLst>
              </a:tr>
              <a:tr h="251989">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6</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5</a:t>
                      </a:r>
                    </a:p>
                  </a:txBody>
                  <a:tcPr marL="0" marR="0" marT="0" marB="0" anchor="b">
                    <a:solidFill>
                      <a:schemeClr val="accent3"/>
                    </a:solidFill>
                  </a:tcPr>
                </a:tc>
                <a:extLst>
                  <a:ext uri="{0D108BD9-81ED-4DB2-BD59-A6C34878D82A}">
                    <a16:rowId xmlns:a16="http://schemas.microsoft.com/office/drawing/2014/main" val="1627339776"/>
                  </a:ext>
                </a:extLst>
              </a:tr>
              <a:tr h="251989">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5</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7</a:t>
                      </a:r>
                    </a:p>
                  </a:txBody>
                  <a:tcPr marL="0" marR="0" marT="0" marB="0" anchor="b">
                    <a:solidFill>
                      <a:schemeClr val="accent3"/>
                    </a:solidFill>
                  </a:tcPr>
                </a:tc>
                <a:extLst>
                  <a:ext uri="{0D108BD9-81ED-4DB2-BD59-A6C34878D82A}">
                    <a16:rowId xmlns:a16="http://schemas.microsoft.com/office/drawing/2014/main" val="3251887341"/>
                  </a:ext>
                </a:extLst>
              </a:tr>
              <a:tr h="251989">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4</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9</a:t>
                      </a:r>
                    </a:p>
                  </a:txBody>
                  <a:tcPr marL="0" marR="0" marT="0" marB="0" anchor="b">
                    <a:solidFill>
                      <a:schemeClr val="accent3"/>
                    </a:solidFill>
                  </a:tcPr>
                </a:tc>
                <a:extLst>
                  <a:ext uri="{0D108BD9-81ED-4DB2-BD59-A6C34878D82A}">
                    <a16:rowId xmlns:a16="http://schemas.microsoft.com/office/drawing/2014/main" val="1032891712"/>
                  </a:ext>
                </a:extLst>
              </a:tr>
              <a:tr h="251989">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3</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2</a:t>
                      </a:r>
                    </a:p>
                  </a:txBody>
                  <a:tcPr marL="0" marR="0" marT="0" marB="0" anchor="b">
                    <a:solidFill>
                      <a:schemeClr val="accent3"/>
                    </a:solidFill>
                  </a:tcPr>
                </a:tc>
                <a:extLst>
                  <a:ext uri="{0D108BD9-81ED-4DB2-BD59-A6C34878D82A}">
                    <a16:rowId xmlns:a16="http://schemas.microsoft.com/office/drawing/2014/main" val="3560242575"/>
                  </a:ext>
                </a:extLst>
              </a:tr>
            </a:tbl>
          </a:graphicData>
        </a:graphic>
      </p:graphicFrame>
      <p:sp>
        <p:nvSpPr>
          <p:cNvPr id="3" name="TextBox 2">
            <a:extLst>
              <a:ext uri="{FF2B5EF4-FFF2-40B4-BE49-F238E27FC236}">
                <a16:creationId xmlns:a16="http://schemas.microsoft.com/office/drawing/2014/main" id="{F10B5137-B02E-893F-66A9-B6EF8A5B53D5}"/>
              </a:ext>
            </a:extLst>
          </p:cNvPr>
          <p:cNvSpPr txBox="1"/>
          <p:nvPr/>
        </p:nvSpPr>
        <p:spPr>
          <a:xfrm>
            <a:off x="616192" y="6485431"/>
            <a:ext cx="9002011" cy="553998"/>
          </a:xfrm>
          <a:prstGeom prst="rect">
            <a:avLst/>
          </a:prstGeom>
          <a:noFill/>
        </p:spPr>
        <p:txBody>
          <a:bodyPr wrap="square" lIns="91440" tIns="45720" rIns="91440" bIns="45720" rtlCol="0" anchor="t">
            <a:spAutoFit/>
          </a:bodyPr>
          <a:lstStyle/>
          <a:p>
            <a:r>
              <a:rPr lang="en-GB" sz="1000" i="1" dirty="0">
                <a:latin typeface="+mj-lt"/>
              </a:rPr>
              <a:t>NB:  </a:t>
            </a:r>
            <a:endParaRPr lang="en-GB" sz="1000" i="1" dirty="0">
              <a:latin typeface="+mj-lt"/>
              <a:cs typeface="Arial"/>
            </a:endParaRPr>
          </a:p>
          <a:p>
            <a:pPr marL="171450" indent="-171450">
              <a:buFont typeface="Arial" panose="020B0604020202020204" pitchFamily="34" charset="0"/>
              <a:buChar char="•"/>
            </a:pPr>
            <a:r>
              <a:rPr lang="en-GB" sz="1000" i="1" dirty="0">
                <a:latin typeface="+mj-lt"/>
              </a:rPr>
              <a:t>These charts only include roles that are in running costs</a:t>
            </a:r>
            <a:endParaRPr lang="en-GB" sz="1000" i="1">
              <a:latin typeface="+mj-lt"/>
              <a:cs typeface="Arial" panose="020B0604020202020204"/>
            </a:endParaRPr>
          </a:p>
          <a:p>
            <a:pPr marL="171450" indent="-171450">
              <a:buFont typeface="Arial" panose="020B0604020202020204" pitchFamily="34" charset="0"/>
              <a:buChar char="•"/>
            </a:pPr>
            <a:r>
              <a:rPr lang="en-GB" sz="1000" i="1" dirty="0">
                <a:latin typeface="+mj-lt"/>
                <a:ea typeface="Times New Roman" panose="02020603050405020304" pitchFamily="18" charset="0"/>
              </a:rPr>
              <a:t>These charts are subject to change as we progress our organisational change work over the next three months.</a:t>
            </a:r>
            <a:endParaRPr lang="en-GB" sz="1000" i="1">
              <a:latin typeface="+mj-lt"/>
              <a:ea typeface="Calibri" panose="020F0502020204030204" pitchFamily="34" charset="0"/>
              <a:cs typeface="Arial"/>
            </a:endParaRPr>
          </a:p>
        </p:txBody>
      </p:sp>
      <p:sp>
        <p:nvSpPr>
          <p:cNvPr id="32" name="TextBox 31">
            <a:extLst>
              <a:ext uri="{FF2B5EF4-FFF2-40B4-BE49-F238E27FC236}">
                <a16:creationId xmlns:a16="http://schemas.microsoft.com/office/drawing/2014/main" id="{31BEC03E-11D9-878D-B7DD-241F8BA52F1B}"/>
              </a:ext>
            </a:extLst>
          </p:cNvPr>
          <p:cNvSpPr txBox="1"/>
          <p:nvPr/>
        </p:nvSpPr>
        <p:spPr>
          <a:xfrm>
            <a:off x="1508994" y="3548781"/>
            <a:ext cx="7339749" cy="289310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GB" sz="1400" dirty="0">
                <a:cs typeface="Arial" panose="020B0604020202020204"/>
              </a:rPr>
              <a:t>Financial strategy, targets, and funding strategy  </a:t>
            </a:r>
          </a:p>
          <a:p>
            <a:pPr marL="171450" indent="-171450">
              <a:buFont typeface="Arial"/>
              <a:buChar char="•"/>
            </a:pPr>
            <a:r>
              <a:rPr lang="en-GB" sz="1400" dirty="0">
                <a:cs typeface="Arial" panose="020B0604020202020204"/>
              </a:rPr>
              <a:t>System financial balance &amp; risk sharing</a:t>
            </a:r>
          </a:p>
          <a:p>
            <a:pPr marL="171450" indent="-171450">
              <a:buFont typeface="Arial"/>
              <a:buChar char="•"/>
            </a:pPr>
            <a:r>
              <a:rPr lang="en-GB" sz="1400" dirty="0">
                <a:ea typeface="+mn-lt"/>
                <a:cs typeface="+mn-lt"/>
              </a:rPr>
              <a:t>Finance and management accounts</a:t>
            </a:r>
          </a:p>
          <a:p>
            <a:pPr marL="171450" indent="-171450">
              <a:buFont typeface="Arial"/>
              <a:buChar char="•"/>
            </a:pPr>
            <a:r>
              <a:rPr lang="en-GB" sz="1400" dirty="0">
                <a:ea typeface="+mn-lt"/>
                <a:cs typeface="+mn-lt"/>
              </a:rPr>
              <a:t>Financial planning</a:t>
            </a:r>
          </a:p>
          <a:p>
            <a:pPr marL="171450" indent="-171450">
              <a:buFont typeface="Arial"/>
              <a:buChar char="•"/>
            </a:pPr>
            <a:r>
              <a:rPr lang="en-GB" sz="1400" dirty="0">
                <a:ea typeface="+mn-lt"/>
                <a:cs typeface="+mn-lt"/>
              </a:rPr>
              <a:t>Capital investment</a:t>
            </a:r>
          </a:p>
          <a:p>
            <a:pPr marL="171450" indent="-171450">
              <a:buFont typeface="Arial"/>
              <a:buChar char="•"/>
            </a:pPr>
            <a:r>
              <a:rPr lang="en-GB" sz="1400" dirty="0">
                <a:ea typeface="+mn-lt"/>
                <a:cs typeface="+mn-lt"/>
              </a:rPr>
              <a:t>Contracting strategy</a:t>
            </a:r>
          </a:p>
          <a:p>
            <a:pPr marL="171450" indent="-171450">
              <a:buFont typeface="Arial"/>
              <a:buChar char="•"/>
            </a:pPr>
            <a:r>
              <a:rPr lang="en-GB" sz="1400" dirty="0">
                <a:ea typeface="+mn-lt"/>
                <a:cs typeface="+mn-lt"/>
              </a:rPr>
              <a:t>Contract management administration</a:t>
            </a:r>
          </a:p>
          <a:p>
            <a:pPr marL="171450" indent="-171450">
              <a:buFont typeface="Arial"/>
              <a:buChar char="•"/>
            </a:pPr>
            <a:r>
              <a:rPr lang="en-GB" sz="1400" dirty="0">
                <a:ea typeface="+mn-lt"/>
                <a:cs typeface="+mn-lt"/>
              </a:rPr>
              <a:t>Contract monitoring and performance</a:t>
            </a:r>
            <a:endParaRPr lang="en-GB" sz="1400" dirty="0">
              <a:cs typeface="Arial" panose="020B0604020202020204"/>
            </a:endParaRPr>
          </a:p>
          <a:p>
            <a:pPr marL="171450" indent="-171450">
              <a:buFont typeface="Arial"/>
              <a:buChar char="•"/>
            </a:pPr>
            <a:r>
              <a:rPr lang="en-GB" sz="1400" dirty="0">
                <a:cs typeface="Arial" panose="020B0604020202020204"/>
              </a:rPr>
              <a:t>ICB Estates and Facilities</a:t>
            </a:r>
          </a:p>
          <a:p>
            <a:pPr marL="171450" indent="-171450">
              <a:buFont typeface="Arial"/>
              <a:buChar char="•"/>
            </a:pPr>
            <a:r>
              <a:rPr lang="en-GB" sz="1400" dirty="0">
                <a:cs typeface="Arial" panose="020B0604020202020204"/>
              </a:rPr>
              <a:t>Strategic estates management and plan</a:t>
            </a:r>
          </a:p>
          <a:p>
            <a:pPr marL="171450" indent="-171450">
              <a:buFont typeface="Arial"/>
              <a:buChar char="•"/>
            </a:pPr>
            <a:r>
              <a:rPr lang="en-GB" sz="1400" dirty="0">
                <a:cs typeface="Arial" panose="020B0604020202020204"/>
              </a:rPr>
              <a:t>Environmental sustainability (net zero status)</a:t>
            </a:r>
          </a:p>
          <a:p>
            <a:pPr marL="171450" indent="-171450">
              <a:buFont typeface="Arial"/>
              <a:buChar char="•"/>
            </a:pPr>
            <a:r>
              <a:rPr lang="en-GB" sz="1400" dirty="0">
                <a:cs typeface="Arial" panose="020B0604020202020204"/>
              </a:rPr>
              <a:t>Responsible Finance Officer – statutory financial governance, regulation &amp; audit </a:t>
            </a:r>
          </a:p>
          <a:p>
            <a:pPr marL="171450" indent="-171450">
              <a:buFont typeface="Arial"/>
              <a:buChar char="•"/>
            </a:pPr>
            <a:r>
              <a:rPr lang="en-GB" sz="1400" dirty="0">
                <a:cs typeface="Arial" panose="020B0604020202020204"/>
              </a:rPr>
              <a:t>Senior Information Risk Officer (SIRO)</a:t>
            </a:r>
            <a:endParaRPr lang="en-GB" sz="1400" dirty="0"/>
          </a:p>
        </p:txBody>
      </p:sp>
    </p:spTree>
    <p:extLst>
      <p:ext uri="{BB962C8B-B14F-4D97-AF65-F5344CB8AC3E}">
        <p14:creationId xmlns:p14="http://schemas.microsoft.com/office/powerpoint/2010/main" val="423129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2BD0-4C0B-3A7B-98EA-693D72E6B3CD}"/>
              </a:ext>
            </a:extLst>
          </p:cNvPr>
          <p:cNvSpPr>
            <a:spLocks noGrp="1"/>
          </p:cNvSpPr>
          <p:nvPr>
            <p:ph type="title"/>
          </p:nvPr>
        </p:nvSpPr>
        <p:spPr>
          <a:xfrm>
            <a:off x="198254" y="247387"/>
            <a:ext cx="8657264" cy="427475"/>
          </a:xfrm>
        </p:spPr>
        <p:txBody>
          <a:bodyPr/>
          <a:lstStyle/>
          <a:p>
            <a:r>
              <a:rPr lang="en-GB" sz="3050" dirty="0">
                <a:latin typeface="Arial"/>
                <a:cs typeface="Arial"/>
              </a:rPr>
              <a:t>Performance &amp; Planning Directorate</a:t>
            </a:r>
          </a:p>
        </p:txBody>
      </p:sp>
      <p:graphicFrame>
        <p:nvGraphicFramePr>
          <p:cNvPr id="5" name="Diagram 4">
            <a:extLst>
              <a:ext uri="{FF2B5EF4-FFF2-40B4-BE49-F238E27FC236}">
                <a16:creationId xmlns:a16="http://schemas.microsoft.com/office/drawing/2014/main" id="{D5F34B36-A201-F0B3-7D35-036B25C65884}"/>
              </a:ext>
            </a:extLst>
          </p:cNvPr>
          <p:cNvGraphicFramePr/>
          <p:nvPr>
            <p:extLst>
              <p:ext uri="{D42A27DB-BD31-4B8C-83A1-F6EECF244321}">
                <p14:modId xmlns:p14="http://schemas.microsoft.com/office/powerpoint/2010/main" val="1191626127"/>
              </p:ext>
            </p:extLst>
          </p:nvPr>
        </p:nvGraphicFramePr>
        <p:xfrm>
          <a:off x="1221751" y="729397"/>
          <a:ext cx="11310699" cy="2725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6">
            <a:extLst>
              <a:ext uri="{FF2B5EF4-FFF2-40B4-BE49-F238E27FC236}">
                <a16:creationId xmlns:a16="http://schemas.microsoft.com/office/drawing/2014/main" id="{484773F1-F306-E732-23B6-526A2AC2DA5A}"/>
              </a:ext>
            </a:extLst>
          </p:cNvPr>
          <p:cNvGraphicFramePr>
            <a:graphicFrameLocks noGrp="1"/>
          </p:cNvGraphicFramePr>
          <p:nvPr>
            <p:extLst>
              <p:ext uri="{D42A27DB-BD31-4B8C-83A1-F6EECF244321}">
                <p14:modId xmlns:p14="http://schemas.microsoft.com/office/powerpoint/2010/main" val="307247126"/>
              </p:ext>
            </p:extLst>
          </p:nvPr>
        </p:nvGraphicFramePr>
        <p:xfrm>
          <a:off x="9349331" y="5667080"/>
          <a:ext cx="2957044" cy="314156"/>
        </p:xfrm>
        <a:graphic>
          <a:graphicData uri="http://schemas.openxmlformats.org/drawingml/2006/table">
            <a:tbl>
              <a:tblPr bandRow="1">
                <a:tableStyleId>{5C22544A-7EE6-4342-B048-85BDC9FD1C3A}</a:tableStyleId>
              </a:tblPr>
              <a:tblGrid>
                <a:gridCol w="2247333">
                  <a:extLst>
                    <a:ext uri="{9D8B030D-6E8A-4147-A177-3AD203B41FA5}">
                      <a16:colId xmlns:a16="http://schemas.microsoft.com/office/drawing/2014/main" val="2323763111"/>
                    </a:ext>
                  </a:extLst>
                </a:gridCol>
                <a:gridCol w="709711">
                  <a:extLst>
                    <a:ext uri="{9D8B030D-6E8A-4147-A177-3AD203B41FA5}">
                      <a16:colId xmlns:a16="http://schemas.microsoft.com/office/drawing/2014/main" val="1132073421"/>
                    </a:ext>
                  </a:extLst>
                </a:gridCol>
              </a:tblGrid>
              <a:tr h="0">
                <a:tc>
                  <a:txBody>
                    <a:bodyPr/>
                    <a:lstStyle/>
                    <a:p>
                      <a:r>
                        <a:rPr lang="en-GB" sz="1400" b="1" dirty="0">
                          <a:solidFill>
                            <a:schemeClr val="bg1"/>
                          </a:solidFill>
                          <a:effectLst>
                            <a:outerShdw blurRad="38100" dist="38100" dir="2700000" algn="tl">
                              <a:srgbClr val="000000">
                                <a:alpha val="43137"/>
                              </a:srgbClr>
                            </a:outerShdw>
                          </a:effectLst>
                        </a:rPr>
                        <a:t>Directorate Annual Cost</a:t>
                      </a:r>
                    </a:p>
                  </a:txBody>
                  <a:tcPr marL="100796" marR="100796" marT="50398" marB="50398">
                    <a:solidFill>
                      <a:schemeClr val="accent2"/>
                    </a:solidFill>
                  </a:tcPr>
                </a:tc>
                <a:tc>
                  <a:txBody>
                    <a:bodyPr/>
                    <a:lstStyle/>
                    <a:p>
                      <a:pPr algn="r"/>
                      <a:r>
                        <a:rPr lang="en-GB" sz="1400" b="1" dirty="0">
                          <a:solidFill>
                            <a:schemeClr val="bg1"/>
                          </a:solidFill>
                          <a:effectLst>
                            <a:outerShdw blurRad="38100" dist="38100" dir="2700000" algn="tl">
                              <a:srgbClr val="000000">
                                <a:alpha val="43137"/>
                              </a:srgbClr>
                            </a:outerShdw>
                          </a:effectLst>
                        </a:rPr>
                        <a:t>£0.9m</a:t>
                      </a:r>
                    </a:p>
                  </a:txBody>
                  <a:tcPr marL="100796" marR="100796" marT="50398" marB="50398">
                    <a:solidFill>
                      <a:schemeClr val="accent2"/>
                    </a:solidFill>
                  </a:tcPr>
                </a:tc>
                <a:extLst>
                  <a:ext uri="{0D108BD9-81ED-4DB2-BD59-A6C34878D82A}">
                    <a16:rowId xmlns:a16="http://schemas.microsoft.com/office/drawing/2014/main" val="1196704932"/>
                  </a:ext>
                </a:extLst>
              </a:tr>
            </a:tbl>
          </a:graphicData>
        </a:graphic>
      </p:graphicFrame>
      <p:graphicFrame>
        <p:nvGraphicFramePr>
          <p:cNvPr id="6" name="Table 5">
            <a:extLst>
              <a:ext uri="{FF2B5EF4-FFF2-40B4-BE49-F238E27FC236}">
                <a16:creationId xmlns:a16="http://schemas.microsoft.com/office/drawing/2014/main" id="{01A235FF-1E0B-DBCA-D7D6-61B3E9E2A22A}"/>
              </a:ext>
            </a:extLst>
          </p:cNvPr>
          <p:cNvGraphicFramePr>
            <a:graphicFrameLocks noGrp="1"/>
          </p:cNvGraphicFramePr>
          <p:nvPr>
            <p:extLst>
              <p:ext uri="{D42A27DB-BD31-4B8C-83A1-F6EECF244321}">
                <p14:modId xmlns:p14="http://schemas.microsoft.com/office/powerpoint/2010/main" val="3387384142"/>
              </p:ext>
            </p:extLst>
          </p:nvPr>
        </p:nvGraphicFramePr>
        <p:xfrm>
          <a:off x="9349331" y="3454940"/>
          <a:ext cx="2957044" cy="2095200"/>
        </p:xfrm>
        <a:graphic>
          <a:graphicData uri="http://schemas.openxmlformats.org/drawingml/2006/table">
            <a:tbl>
              <a:tblPr firstRow="1">
                <a:tableStyleId>{18603FDC-E32A-4AB5-989C-0864C3EAD2B8}</a:tableStyleId>
              </a:tblPr>
              <a:tblGrid>
                <a:gridCol w="1472489">
                  <a:extLst>
                    <a:ext uri="{9D8B030D-6E8A-4147-A177-3AD203B41FA5}">
                      <a16:colId xmlns:a16="http://schemas.microsoft.com/office/drawing/2014/main" val="752850128"/>
                    </a:ext>
                  </a:extLst>
                </a:gridCol>
                <a:gridCol w="1484555">
                  <a:extLst>
                    <a:ext uri="{9D8B030D-6E8A-4147-A177-3AD203B41FA5}">
                      <a16:colId xmlns:a16="http://schemas.microsoft.com/office/drawing/2014/main" val="752950864"/>
                    </a:ext>
                  </a:extLst>
                </a:gridCol>
              </a:tblGrid>
              <a:tr h="212468">
                <a:tc>
                  <a:txBody>
                    <a:bodyPr/>
                    <a:lstStyle/>
                    <a:p>
                      <a:pPr marL="0" indent="0" algn="ctr" fontAlgn="b"/>
                      <a:r>
                        <a:rPr lang="en-GB" sz="1400" b="1" i="0" u="none" strike="noStrike" dirty="0">
                          <a:solidFill>
                            <a:schemeClr val="bg1"/>
                          </a:solidFill>
                          <a:effectLst>
                            <a:outerShdw blurRad="38100" dist="38100" dir="2700000" algn="tl">
                              <a:srgbClr val="000000">
                                <a:alpha val="43137"/>
                              </a:srgbClr>
                            </a:outerShdw>
                          </a:effectLst>
                          <a:latin typeface="+mn-lt"/>
                        </a:rPr>
                        <a:t>Band</a:t>
                      </a:r>
                    </a:p>
                  </a:txBody>
                  <a:tcPr marL="0" marR="0" marT="0" marB="0" anchor="b">
                    <a:solidFill>
                      <a:schemeClr val="accent3"/>
                    </a:solidFill>
                  </a:tcPr>
                </a:tc>
                <a:tc>
                  <a:txBody>
                    <a:bodyPr/>
                    <a:lstStyle/>
                    <a:p>
                      <a:pPr algn="ctr" fontAlgn="b"/>
                      <a:r>
                        <a:rPr lang="en-GB" sz="1400" b="1" i="0" u="none" strike="noStrike" dirty="0">
                          <a:solidFill>
                            <a:schemeClr val="bg1"/>
                          </a:solidFill>
                          <a:effectLst>
                            <a:outerShdw blurRad="38100" dist="38100" dir="2700000" algn="tl">
                              <a:srgbClr val="000000">
                                <a:alpha val="43137"/>
                              </a:srgbClr>
                            </a:outerShdw>
                          </a:effectLst>
                          <a:latin typeface="+mn-lt"/>
                        </a:rPr>
                        <a:t>Headcount</a:t>
                      </a:r>
                    </a:p>
                  </a:txBody>
                  <a:tcPr marL="0" marR="0" marT="0" marB="0" anchor="b">
                    <a:solidFill>
                      <a:schemeClr val="accent3"/>
                    </a:solidFill>
                  </a:tcPr>
                </a:tc>
                <a:extLst>
                  <a:ext uri="{0D108BD9-81ED-4DB2-BD59-A6C34878D82A}">
                    <a16:rowId xmlns:a16="http://schemas.microsoft.com/office/drawing/2014/main" val="2987282122"/>
                  </a:ext>
                </a:extLst>
              </a:tr>
              <a:tr h="212468">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8D</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2</a:t>
                      </a:r>
                    </a:p>
                  </a:txBody>
                  <a:tcPr marL="0" marR="0" marT="0" marB="0" anchor="b">
                    <a:solidFill>
                      <a:schemeClr val="accent3"/>
                    </a:solidFill>
                  </a:tcPr>
                </a:tc>
                <a:extLst>
                  <a:ext uri="{0D108BD9-81ED-4DB2-BD59-A6C34878D82A}">
                    <a16:rowId xmlns:a16="http://schemas.microsoft.com/office/drawing/2014/main" val="3198951180"/>
                  </a:ext>
                </a:extLst>
              </a:tr>
              <a:tr h="212468">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8C</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a:t>
                      </a:r>
                    </a:p>
                  </a:txBody>
                  <a:tcPr marL="0" marR="0" marT="0" marB="0" anchor="b">
                    <a:solidFill>
                      <a:schemeClr val="accent3"/>
                    </a:solidFill>
                  </a:tcPr>
                </a:tc>
                <a:extLst>
                  <a:ext uri="{0D108BD9-81ED-4DB2-BD59-A6C34878D82A}">
                    <a16:rowId xmlns:a16="http://schemas.microsoft.com/office/drawing/2014/main" val="91063789"/>
                  </a:ext>
                </a:extLst>
              </a:tr>
              <a:tr h="212468">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8B</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2</a:t>
                      </a:r>
                    </a:p>
                  </a:txBody>
                  <a:tcPr marL="0" marR="0" marT="0" marB="0" anchor="b">
                    <a:solidFill>
                      <a:schemeClr val="accent3"/>
                    </a:solidFill>
                  </a:tcPr>
                </a:tc>
                <a:extLst>
                  <a:ext uri="{0D108BD9-81ED-4DB2-BD59-A6C34878D82A}">
                    <a16:rowId xmlns:a16="http://schemas.microsoft.com/office/drawing/2014/main" val="1571167478"/>
                  </a:ext>
                </a:extLst>
              </a:tr>
              <a:tr h="248352">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8A</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a:t>
                      </a:r>
                    </a:p>
                  </a:txBody>
                  <a:tcPr marL="0" marR="0" marT="0" marB="0" anchor="b">
                    <a:solidFill>
                      <a:schemeClr val="accent3"/>
                    </a:solidFill>
                  </a:tcPr>
                </a:tc>
                <a:extLst>
                  <a:ext uri="{0D108BD9-81ED-4DB2-BD59-A6C34878D82A}">
                    <a16:rowId xmlns:a16="http://schemas.microsoft.com/office/drawing/2014/main" val="205910798"/>
                  </a:ext>
                </a:extLst>
              </a:tr>
              <a:tr h="248352">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7</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2</a:t>
                      </a:r>
                    </a:p>
                  </a:txBody>
                  <a:tcPr marL="0" marR="0" marT="0" marB="0" anchor="b">
                    <a:solidFill>
                      <a:schemeClr val="accent3"/>
                    </a:solidFill>
                  </a:tcPr>
                </a:tc>
                <a:extLst>
                  <a:ext uri="{0D108BD9-81ED-4DB2-BD59-A6C34878D82A}">
                    <a16:rowId xmlns:a16="http://schemas.microsoft.com/office/drawing/2014/main" val="1131938812"/>
                  </a:ext>
                </a:extLst>
              </a:tr>
              <a:tr h="248352">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6</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2</a:t>
                      </a:r>
                    </a:p>
                  </a:txBody>
                  <a:tcPr marL="0" marR="0" marT="0" marB="0" anchor="b">
                    <a:solidFill>
                      <a:schemeClr val="accent3"/>
                    </a:solidFill>
                  </a:tcPr>
                </a:tc>
                <a:extLst>
                  <a:ext uri="{0D108BD9-81ED-4DB2-BD59-A6C34878D82A}">
                    <a16:rowId xmlns:a16="http://schemas.microsoft.com/office/drawing/2014/main" val="1627339776"/>
                  </a:ext>
                </a:extLst>
              </a:tr>
              <a:tr h="248352">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5</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2</a:t>
                      </a:r>
                    </a:p>
                  </a:txBody>
                  <a:tcPr marL="0" marR="0" marT="0" marB="0" anchor="b">
                    <a:solidFill>
                      <a:schemeClr val="accent3"/>
                    </a:solidFill>
                  </a:tcPr>
                </a:tc>
                <a:extLst>
                  <a:ext uri="{0D108BD9-81ED-4DB2-BD59-A6C34878D82A}">
                    <a16:rowId xmlns:a16="http://schemas.microsoft.com/office/drawing/2014/main" val="3251887341"/>
                  </a:ext>
                </a:extLst>
              </a:tr>
              <a:tr h="248352">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4</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a:t>
                      </a:r>
                    </a:p>
                  </a:txBody>
                  <a:tcPr marL="0" marR="0" marT="0" marB="0" anchor="b">
                    <a:solidFill>
                      <a:schemeClr val="accent3"/>
                    </a:solidFill>
                  </a:tcPr>
                </a:tc>
                <a:extLst>
                  <a:ext uri="{0D108BD9-81ED-4DB2-BD59-A6C34878D82A}">
                    <a16:rowId xmlns:a16="http://schemas.microsoft.com/office/drawing/2014/main" val="1032891712"/>
                  </a:ext>
                </a:extLst>
              </a:tr>
            </a:tbl>
          </a:graphicData>
        </a:graphic>
      </p:graphicFrame>
      <p:sp>
        <p:nvSpPr>
          <p:cNvPr id="10" name="TextBox 9">
            <a:extLst>
              <a:ext uri="{FF2B5EF4-FFF2-40B4-BE49-F238E27FC236}">
                <a16:creationId xmlns:a16="http://schemas.microsoft.com/office/drawing/2014/main" id="{8491AF6F-8D8D-3C74-495D-B7BBD36E00E0}"/>
              </a:ext>
            </a:extLst>
          </p:cNvPr>
          <p:cNvSpPr txBox="1"/>
          <p:nvPr/>
        </p:nvSpPr>
        <p:spPr>
          <a:xfrm>
            <a:off x="678209" y="6548149"/>
            <a:ext cx="12904588" cy="738664"/>
          </a:xfrm>
          <a:prstGeom prst="rect">
            <a:avLst/>
          </a:prstGeom>
          <a:noFill/>
        </p:spPr>
        <p:txBody>
          <a:bodyPr wrap="square" lIns="91440" tIns="45720" rIns="91440" bIns="45720" rtlCol="0" anchor="t">
            <a:spAutoFit/>
          </a:bodyPr>
          <a:lstStyle/>
          <a:p>
            <a:r>
              <a:rPr lang="en-GB" sz="1000" i="1" dirty="0">
                <a:latin typeface="+mj-lt"/>
              </a:rPr>
              <a:t>NB:  </a:t>
            </a:r>
            <a:endParaRPr lang="en-GB" sz="1000" i="1">
              <a:latin typeface="+mj-lt"/>
              <a:cs typeface="Arial"/>
            </a:endParaRPr>
          </a:p>
          <a:p>
            <a:r>
              <a:rPr lang="en-GB" sz="1000" i="1" dirty="0">
                <a:latin typeface="+mj-lt"/>
              </a:rPr>
              <a:t>These charts only include roles that are in running costs</a:t>
            </a:r>
            <a:endParaRPr lang="en-GB" sz="1000" i="1">
              <a:latin typeface="+mj-lt"/>
              <a:cs typeface="Arial" panose="020B0604020202020204"/>
            </a:endParaRPr>
          </a:p>
          <a:p>
            <a:r>
              <a:rPr lang="en-GB" sz="1000" i="1" dirty="0">
                <a:latin typeface="+mj-lt"/>
                <a:ea typeface="Times New Roman" panose="02020603050405020304" pitchFamily="18" charset="0"/>
              </a:rPr>
              <a:t>These charts are subject to change as we progress our organisational change work over the next three months.</a:t>
            </a:r>
            <a:endParaRPr lang="en-GB" sz="1000" i="1" dirty="0">
              <a:latin typeface="+mj-lt"/>
              <a:ea typeface="Calibri" panose="020F0502020204030204" pitchFamily="34" charset="0"/>
            </a:endParaRPr>
          </a:p>
          <a:p>
            <a:endParaRPr lang="en-GB" sz="1200" dirty="0">
              <a:latin typeface="+mj-lt"/>
            </a:endParaRPr>
          </a:p>
        </p:txBody>
      </p:sp>
      <p:sp>
        <p:nvSpPr>
          <p:cNvPr id="3" name="TextBox 2">
            <a:extLst>
              <a:ext uri="{FF2B5EF4-FFF2-40B4-BE49-F238E27FC236}">
                <a16:creationId xmlns:a16="http://schemas.microsoft.com/office/drawing/2014/main" id="{2C6CD770-7A49-33AC-69C7-D94EAB096277}"/>
              </a:ext>
            </a:extLst>
          </p:cNvPr>
          <p:cNvSpPr txBox="1"/>
          <p:nvPr/>
        </p:nvSpPr>
        <p:spPr>
          <a:xfrm>
            <a:off x="404864" y="4659791"/>
            <a:ext cx="12944475" cy="400110"/>
          </a:xfrm>
          <a:prstGeom prst="rect">
            <a:avLst/>
          </a:prstGeom>
          <a:noFill/>
        </p:spPr>
        <p:txBody>
          <a:bodyPr wrap="square">
            <a:spAutoFit/>
          </a:bodyPr>
          <a:lstStyle/>
          <a:p>
            <a:r>
              <a:rPr lang="en-GB" sz="2000" dirty="0">
                <a:effectLst/>
                <a:latin typeface="Calibri" panose="020F0502020204030204" pitchFamily="34" charset="0"/>
                <a:ea typeface="Calibri" panose="020F0502020204030204" pitchFamily="34" charset="0"/>
              </a:rPr>
              <a:t> </a:t>
            </a:r>
          </a:p>
        </p:txBody>
      </p:sp>
      <p:sp>
        <p:nvSpPr>
          <p:cNvPr id="24" name="TextBox 23">
            <a:extLst>
              <a:ext uri="{FF2B5EF4-FFF2-40B4-BE49-F238E27FC236}">
                <a16:creationId xmlns:a16="http://schemas.microsoft.com/office/drawing/2014/main" id="{C6561CE1-2D3E-E4EB-D129-8D6A6A891579}"/>
              </a:ext>
            </a:extLst>
          </p:cNvPr>
          <p:cNvSpPr txBox="1"/>
          <p:nvPr/>
        </p:nvSpPr>
        <p:spPr>
          <a:xfrm>
            <a:off x="1242918" y="3457540"/>
            <a:ext cx="7378568" cy="310084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0975" indent="-180975">
              <a:spcBef>
                <a:spcPts val="300"/>
              </a:spcBef>
              <a:buFont typeface="Arial"/>
              <a:buChar char="•"/>
            </a:pPr>
            <a:r>
              <a:rPr lang="en-GB" sz="1400" dirty="0">
                <a:cs typeface="Arial" panose="020B0604020202020204"/>
              </a:rPr>
              <a:t>Corporate Services </a:t>
            </a:r>
            <a:endParaRPr lang="en-US" sz="1400" dirty="0">
              <a:cs typeface="Arial"/>
            </a:endParaRPr>
          </a:p>
          <a:p>
            <a:pPr marL="180975" indent="-180975">
              <a:spcBef>
                <a:spcPts val="300"/>
              </a:spcBef>
              <a:buFont typeface="Arial"/>
              <a:buChar char="•"/>
            </a:pPr>
            <a:r>
              <a:rPr lang="en-GB" sz="1400" dirty="0">
                <a:cs typeface="Arial" panose="020B0604020202020204"/>
              </a:rPr>
              <a:t>Freedom of Information</a:t>
            </a:r>
          </a:p>
          <a:p>
            <a:pPr marL="180975" indent="-180975">
              <a:spcBef>
                <a:spcPts val="300"/>
              </a:spcBef>
              <a:buFont typeface="Arial"/>
              <a:buChar char="•"/>
            </a:pPr>
            <a:r>
              <a:rPr lang="en-GB" sz="1400" dirty="0">
                <a:cs typeface="Arial" panose="020B0604020202020204"/>
              </a:rPr>
              <a:t>Health &amp; Safety</a:t>
            </a:r>
          </a:p>
          <a:p>
            <a:pPr marL="180975" indent="-180975">
              <a:spcBef>
                <a:spcPts val="300"/>
              </a:spcBef>
              <a:buFont typeface="Arial"/>
              <a:buChar char="•"/>
            </a:pPr>
            <a:r>
              <a:rPr lang="en-GB" sz="1400" dirty="0">
                <a:cs typeface="Arial" panose="020B0604020202020204"/>
              </a:rPr>
              <a:t>Corporate and Committee Administration</a:t>
            </a:r>
          </a:p>
          <a:p>
            <a:pPr marL="180975" indent="-180975">
              <a:spcBef>
                <a:spcPts val="300"/>
              </a:spcBef>
              <a:buFont typeface="Arial"/>
              <a:buChar char="•"/>
            </a:pPr>
            <a:r>
              <a:rPr lang="en-GB" sz="1400" dirty="0">
                <a:cs typeface="Arial" panose="020B0604020202020204"/>
              </a:rPr>
              <a:t>Legal</a:t>
            </a:r>
          </a:p>
          <a:p>
            <a:pPr marL="180975" indent="-180975">
              <a:spcBef>
                <a:spcPts val="300"/>
              </a:spcBef>
              <a:buFont typeface="Arial"/>
              <a:buChar char="•"/>
            </a:pPr>
            <a:r>
              <a:rPr lang="en-GB" sz="1400" dirty="0">
                <a:cs typeface="Arial" panose="020B0604020202020204"/>
              </a:rPr>
              <a:t>Corporate Governance</a:t>
            </a:r>
          </a:p>
          <a:p>
            <a:pPr marL="180975" indent="-180975">
              <a:spcBef>
                <a:spcPts val="300"/>
              </a:spcBef>
              <a:buFont typeface="Arial"/>
              <a:buChar char="•"/>
            </a:pPr>
            <a:r>
              <a:rPr lang="en-GB" sz="1400" dirty="0">
                <a:cs typeface="Arial" panose="020B0604020202020204"/>
              </a:rPr>
              <a:t>Risk Management Information</a:t>
            </a:r>
          </a:p>
          <a:p>
            <a:pPr marL="180975" indent="-180975">
              <a:spcBef>
                <a:spcPts val="300"/>
              </a:spcBef>
              <a:buFont typeface="Arial"/>
              <a:buChar char="•"/>
            </a:pPr>
            <a:r>
              <a:rPr lang="en-GB" sz="1400" dirty="0">
                <a:cs typeface="Arial" panose="020B0604020202020204"/>
              </a:rPr>
              <a:t>ICB Policy Framework</a:t>
            </a:r>
          </a:p>
          <a:p>
            <a:pPr marL="180975" indent="-180975">
              <a:spcBef>
                <a:spcPts val="300"/>
              </a:spcBef>
              <a:buFont typeface="Arial"/>
              <a:buChar char="•"/>
            </a:pPr>
            <a:r>
              <a:rPr lang="en-GB" sz="1400" dirty="0">
                <a:cs typeface="Arial" panose="020B0604020202020204"/>
              </a:rPr>
              <a:t>Records Management</a:t>
            </a:r>
          </a:p>
          <a:p>
            <a:pPr marL="180975" indent="-180975">
              <a:spcBef>
                <a:spcPts val="300"/>
              </a:spcBef>
              <a:buFont typeface="Arial"/>
              <a:buChar char="•"/>
            </a:pPr>
            <a:r>
              <a:rPr lang="en-GB" sz="1400" dirty="0">
                <a:cs typeface="Arial" panose="020B0604020202020204"/>
              </a:rPr>
              <a:t>ICB Annual &amp; Operational Planning</a:t>
            </a:r>
          </a:p>
          <a:p>
            <a:pPr marL="180975" indent="-180975">
              <a:spcBef>
                <a:spcPts val="300"/>
              </a:spcBef>
              <a:buFont typeface="Arial"/>
              <a:buChar char="•"/>
            </a:pPr>
            <a:r>
              <a:rPr lang="en-GB" sz="1400" dirty="0">
                <a:cs typeface="Arial" panose="020B0604020202020204"/>
              </a:rPr>
              <a:t>ICB Performance Management and Oversight Framework</a:t>
            </a:r>
          </a:p>
          <a:p>
            <a:pPr marL="180975" indent="-180975">
              <a:spcBef>
                <a:spcPts val="300"/>
              </a:spcBef>
              <a:buFont typeface="Arial"/>
              <a:buChar char="•"/>
            </a:pPr>
            <a:r>
              <a:rPr lang="en-GB" sz="1400" dirty="0">
                <a:cs typeface="Arial" panose="020B0604020202020204"/>
              </a:rPr>
              <a:t>Emergency Prevention, Preparedness &amp; Response</a:t>
            </a:r>
          </a:p>
        </p:txBody>
      </p:sp>
    </p:spTree>
    <p:extLst>
      <p:ext uri="{BB962C8B-B14F-4D97-AF65-F5344CB8AC3E}">
        <p14:creationId xmlns:p14="http://schemas.microsoft.com/office/powerpoint/2010/main" val="2455057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1397-AD3C-A16F-5931-D30F0A0BCBBC}"/>
              </a:ext>
            </a:extLst>
          </p:cNvPr>
          <p:cNvSpPr>
            <a:spLocks noGrp="1"/>
          </p:cNvSpPr>
          <p:nvPr>
            <p:ph type="title"/>
          </p:nvPr>
        </p:nvSpPr>
        <p:spPr/>
        <p:txBody>
          <a:bodyPr/>
          <a:lstStyle/>
          <a:p>
            <a:r>
              <a:rPr lang="en-GB" sz="3050" dirty="0">
                <a:latin typeface="Arial"/>
                <a:cs typeface="Arial"/>
              </a:rPr>
              <a:t>Nursing Directorate</a:t>
            </a:r>
            <a:endParaRPr lang="en-GB" dirty="0"/>
          </a:p>
        </p:txBody>
      </p:sp>
      <p:sp>
        <p:nvSpPr>
          <p:cNvPr id="3" name="Content Placeholder 2">
            <a:extLst>
              <a:ext uri="{FF2B5EF4-FFF2-40B4-BE49-F238E27FC236}">
                <a16:creationId xmlns:a16="http://schemas.microsoft.com/office/drawing/2014/main" id="{46A7ED97-F9F3-AA7E-F89A-93CD5507BBDF}"/>
              </a:ext>
            </a:extLst>
          </p:cNvPr>
          <p:cNvSpPr>
            <a:spLocks noGrp="1"/>
          </p:cNvSpPr>
          <p:nvPr>
            <p:ph sz="quarter" idx="13"/>
          </p:nvPr>
        </p:nvSpPr>
        <p:spPr>
          <a:xfrm>
            <a:off x="499704" y="1857696"/>
            <a:ext cx="9654129" cy="3688994"/>
          </a:xfrm>
          <a:ln>
            <a:solidFill>
              <a:schemeClr val="tx1"/>
            </a:solidFill>
          </a:ln>
        </p:spPr>
        <p:txBody>
          <a:bodyPr lIns="91440" tIns="45720" rIns="91440" bIns="45720" anchor="t"/>
          <a:lstStyle/>
          <a:p>
            <a:pPr marL="188595" indent="-188595">
              <a:spcBef>
                <a:spcPts val="300"/>
              </a:spcBef>
            </a:pPr>
            <a:r>
              <a:rPr lang="en-GB" sz="1400" dirty="0">
                <a:ea typeface="+mn-lt"/>
                <a:cs typeface="+mn-lt"/>
              </a:rPr>
              <a:t>Clinical &amp; Professional Leadership - Nursing and Allied Health Professionals </a:t>
            </a:r>
            <a:endParaRPr lang="en-GB" sz="1400" dirty="0">
              <a:cs typeface="Arial" panose="020B0604020202020204"/>
            </a:endParaRPr>
          </a:p>
          <a:p>
            <a:pPr marL="188595" indent="-188595">
              <a:spcBef>
                <a:spcPts val="300"/>
              </a:spcBef>
            </a:pPr>
            <a:r>
              <a:rPr lang="en-GB" sz="1400" dirty="0">
                <a:ea typeface="+mn-lt"/>
                <a:cs typeface="+mn-lt"/>
              </a:rPr>
              <a:t>Clinical &amp; Care Strategy (joint with Medical Directorate) </a:t>
            </a:r>
            <a:endParaRPr lang="en-GB" sz="1400" dirty="0">
              <a:cs typeface="Arial"/>
            </a:endParaRPr>
          </a:p>
          <a:p>
            <a:pPr marL="188595" indent="-188595">
              <a:spcBef>
                <a:spcPts val="300"/>
              </a:spcBef>
            </a:pPr>
            <a:r>
              <a:rPr lang="en-GB" sz="1400" dirty="0">
                <a:ea typeface="+mn-lt"/>
                <a:cs typeface="+mn-lt"/>
              </a:rPr>
              <a:t>Quality Strategy &amp; Quality Surveillance </a:t>
            </a:r>
            <a:endParaRPr lang="en-GB" sz="1400" dirty="0">
              <a:cs typeface="Arial"/>
            </a:endParaRPr>
          </a:p>
          <a:p>
            <a:pPr marL="188595" indent="-188595">
              <a:spcBef>
                <a:spcPts val="300"/>
              </a:spcBef>
            </a:pPr>
            <a:r>
              <a:rPr lang="en-GB" sz="1400" dirty="0">
                <a:ea typeface="+mn-lt"/>
                <a:cs typeface="+mn-lt"/>
              </a:rPr>
              <a:t>ICB’s Patient Advice and Liaison Service (PALS) and Complaint’s function </a:t>
            </a:r>
            <a:endParaRPr lang="en-GB" sz="1400" dirty="0">
              <a:cs typeface="Arial"/>
            </a:endParaRPr>
          </a:p>
          <a:p>
            <a:pPr marL="188595" indent="-188595">
              <a:spcBef>
                <a:spcPts val="300"/>
              </a:spcBef>
            </a:pPr>
            <a:r>
              <a:rPr lang="en-GB" sz="1400" dirty="0">
                <a:ea typeface="+mn-lt"/>
                <a:cs typeface="+mn-lt"/>
              </a:rPr>
              <a:t>ICB’s Safeguarding function </a:t>
            </a:r>
            <a:endParaRPr lang="en-GB" sz="1400" dirty="0">
              <a:cs typeface="Arial"/>
            </a:endParaRPr>
          </a:p>
          <a:p>
            <a:pPr marL="188595" indent="-188595">
              <a:spcBef>
                <a:spcPts val="300"/>
              </a:spcBef>
            </a:pPr>
            <a:r>
              <a:rPr lang="en-GB" sz="1400" dirty="0">
                <a:ea typeface="+mn-lt"/>
                <a:cs typeface="+mn-lt"/>
              </a:rPr>
              <a:t>Clinical Quality &amp; Patient Safety </a:t>
            </a:r>
            <a:endParaRPr lang="en-GB" sz="1400" dirty="0">
              <a:cs typeface="Arial"/>
            </a:endParaRPr>
          </a:p>
          <a:p>
            <a:pPr marL="188595" indent="-188595">
              <a:spcBef>
                <a:spcPts val="300"/>
              </a:spcBef>
            </a:pPr>
            <a:r>
              <a:rPr lang="en-GB" sz="1400" dirty="0">
                <a:ea typeface="+mn-lt"/>
                <a:cs typeface="+mn-lt"/>
              </a:rPr>
              <a:t>BSW Vaccination Programme </a:t>
            </a:r>
            <a:endParaRPr lang="en-GB" sz="1400" dirty="0">
              <a:cs typeface="Arial"/>
            </a:endParaRPr>
          </a:p>
          <a:p>
            <a:pPr marL="188595" indent="-188595">
              <a:spcBef>
                <a:spcPts val="300"/>
              </a:spcBef>
            </a:pPr>
            <a:r>
              <a:rPr lang="en-GB" sz="1400" dirty="0">
                <a:ea typeface="+mn-lt"/>
                <a:cs typeface="+mn-lt"/>
              </a:rPr>
              <a:t>Urgent Care</a:t>
            </a:r>
          </a:p>
          <a:p>
            <a:pPr marL="188595" indent="-188595">
              <a:spcBef>
                <a:spcPts val="300"/>
              </a:spcBef>
            </a:pPr>
            <a:r>
              <a:rPr lang="en-GB" sz="1400" dirty="0">
                <a:ea typeface="+mn-lt"/>
                <a:cs typeface="+mn-lt"/>
              </a:rPr>
              <a:t>Infection Control and Prevention </a:t>
            </a:r>
            <a:endParaRPr lang="en-GB" sz="1400" dirty="0">
              <a:cs typeface="Arial"/>
            </a:endParaRPr>
          </a:p>
          <a:p>
            <a:pPr marL="188595" indent="-188595">
              <a:spcBef>
                <a:spcPts val="300"/>
              </a:spcBef>
            </a:pPr>
            <a:r>
              <a:rPr lang="en-GB" sz="1400" dirty="0">
                <a:ea typeface="+mn-lt"/>
                <a:cs typeface="+mn-lt"/>
              </a:rPr>
              <a:t>Relationship management and regulatory interface with Care Quality Commission (CQC).</a:t>
            </a:r>
            <a:endParaRPr lang="en-GB" sz="1400" dirty="0">
              <a:cs typeface="Arial"/>
            </a:endParaRPr>
          </a:p>
          <a:p>
            <a:pPr marL="188595" indent="-188595">
              <a:spcBef>
                <a:spcPts val="300"/>
              </a:spcBef>
            </a:pPr>
            <a:r>
              <a:rPr lang="en-GB" sz="1400" dirty="0">
                <a:ea typeface="+mn-lt"/>
                <a:cs typeface="+mn-lt"/>
              </a:rPr>
              <a:t>Link Executive Director for the End-of-Life Care BSW Alliance </a:t>
            </a:r>
            <a:endParaRPr lang="en-GB" sz="1400" dirty="0">
              <a:cs typeface="Arial"/>
            </a:endParaRPr>
          </a:p>
          <a:p>
            <a:pPr marL="188595" indent="-188595">
              <a:spcBef>
                <a:spcPts val="300"/>
              </a:spcBef>
            </a:pPr>
            <a:r>
              <a:rPr lang="en-GB" sz="1400" dirty="0">
                <a:ea typeface="+mn-lt"/>
                <a:cs typeface="+mn-lt"/>
              </a:rPr>
              <a:t>Link Executive Director with the West of England Academic Health Science Network</a:t>
            </a:r>
          </a:p>
          <a:p>
            <a:pPr marL="188595" indent="-188595">
              <a:spcBef>
                <a:spcPts val="300"/>
              </a:spcBef>
            </a:pPr>
            <a:r>
              <a:rPr lang="en-GB" sz="1400" dirty="0">
                <a:cs typeface="Arial"/>
              </a:rPr>
              <a:t>Caldicott Guardian </a:t>
            </a:r>
          </a:p>
          <a:p>
            <a:pPr marL="188595" indent="-188595">
              <a:spcBef>
                <a:spcPts val="300"/>
              </a:spcBef>
            </a:pPr>
            <a:r>
              <a:rPr lang="en-GB" sz="1400" dirty="0">
                <a:cs typeface="Arial"/>
              </a:rPr>
              <a:t>Designated accountable lead for Continuing Health Care (CHC) and Special Educational Needs &amp; Disability (SEND)</a:t>
            </a:r>
            <a:endParaRPr lang="en-GB" sz="1400" dirty="0"/>
          </a:p>
        </p:txBody>
      </p:sp>
      <p:graphicFrame>
        <p:nvGraphicFramePr>
          <p:cNvPr id="6" name="Table 6">
            <a:extLst>
              <a:ext uri="{FF2B5EF4-FFF2-40B4-BE49-F238E27FC236}">
                <a16:creationId xmlns:a16="http://schemas.microsoft.com/office/drawing/2014/main" id="{0BF7C072-92D1-68BF-EBB0-04E094C07F9B}"/>
              </a:ext>
            </a:extLst>
          </p:cNvPr>
          <p:cNvGraphicFramePr>
            <a:graphicFrameLocks noGrp="1"/>
          </p:cNvGraphicFramePr>
          <p:nvPr>
            <p:extLst>
              <p:ext uri="{D42A27DB-BD31-4B8C-83A1-F6EECF244321}">
                <p14:modId xmlns:p14="http://schemas.microsoft.com/office/powerpoint/2010/main" val="3647655535"/>
              </p:ext>
            </p:extLst>
          </p:nvPr>
        </p:nvGraphicFramePr>
        <p:xfrm>
          <a:off x="5687367" y="5875802"/>
          <a:ext cx="7276934" cy="527516"/>
        </p:xfrm>
        <a:graphic>
          <a:graphicData uri="http://schemas.openxmlformats.org/drawingml/2006/table">
            <a:tbl>
              <a:tblPr bandRow="1">
                <a:tableStyleId>{5C22544A-7EE6-4342-B048-85BDC9FD1C3A}</a:tableStyleId>
              </a:tblPr>
              <a:tblGrid>
                <a:gridCol w="2241677">
                  <a:extLst>
                    <a:ext uri="{9D8B030D-6E8A-4147-A177-3AD203B41FA5}">
                      <a16:colId xmlns:a16="http://schemas.microsoft.com/office/drawing/2014/main" val="2323763111"/>
                    </a:ext>
                  </a:extLst>
                </a:gridCol>
                <a:gridCol w="5035257">
                  <a:extLst>
                    <a:ext uri="{9D8B030D-6E8A-4147-A177-3AD203B41FA5}">
                      <a16:colId xmlns:a16="http://schemas.microsoft.com/office/drawing/2014/main" val="1132073421"/>
                    </a:ext>
                  </a:extLst>
                </a:gridCol>
              </a:tblGrid>
              <a:tr h="427475">
                <a:tc>
                  <a:txBody>
                    <a:bodyPr/>
                    <a:lstStyle/>
                    <a:p>
                      <a:pPr algn="l"/>
                      <a:r>
                        <a:rPr lang="en-GB" sz="1400" b="1" dirty="0">
                          <a:solidFill>
                            <a:schemeClr val="bg1"/>
                          </a:solidFill>
                          <a:effectLst>
                            <a:outerShdw blurRad="38100" dist="38100" dir="2700000" algn="tl">
                              <a:srgbClr val="000000">
                                <a:alpha val="43137"/>
                              </a:srgbClr>
                            </a:outerShdw>
                          </a:effectLst>
                        </a:rPr>
                        <a:t>Directorate Annual Cost</a:t>
                      </a:r>
                    </a:p>
                  </a:txBody>
                  <a:tcPr marL="100796" marR="100796" marT="50398" marB="50398" anchor="ctr">
                    <a:solidFill>
                      <a:schemeClr val="accent2"/>
                    </a:solidFill>
                  </a:tcPr>
                </a:tc>
                <a:tc>
                  <a:txBody>
                    <a:bodyPr/>
                    <a:lstStyle/>
                    <a:p>
                      <a:pPr algn="l"/>
                      <a:r>
                        <a:rPr lang="en-GB" sz="1400" b="1" dirty="0">
                          <a:solidFill>
                            <a:schemeClr val="bg1"/>
                          </a:solidFill>
                          <a:effectLst>
                            <a:outerShdw blurRad="38100" dist="38100" dir="2700000" algn="tl">
                              <a:srgbClr val="000000">
                                <a:alpha val="43137"/>
                              </a:srgbClr>
                            </a:outerShdw>
                          </a:effectLst>
                        </a:rPr>
                        <a:t>The current nursing team is patient facing and therefore has no associated administration costs. </a:t>
                      </a:r>
                    </a:p>
                  </a:txBody>
                  <a:tcPr marL="100796" marR="100796" marT="50398" marB="50398" anchor="ctr">
                    <a:solidFill>
                      <a:schemeClr val="accent2"/>
                    </a:solidFill>
                  </a:tcPr>
                </a:tc>
                <a:extLst>
                  <a:ext uri="{0D108BD9-81ED-4DB2-BD59-A6C34878D82A}">
                    <a16:rowId xmlns:a16="http://schemas.microsoft.com/office/drawing/2014/main" val="1196704932"/>
                  </a:ext>
                </a:extLst>
              </a:tr>
            </a:tbl>
          </a:graphicData>
        </a:graphic>
      </p:graphicFrame>
    </p:spTree>
    <p:extLst>
      <p:ext uri="{BB962C8B-B14F-4D97-AF65-F5344CB8AC3E}">
        <p14:creationId xmlns:p14="http://schemas.microsoft.com/office/powerpoint/2010/main" val="3373537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1397-AD3C-A16F-5931-D30F0A0BCBBC}"/>
              </a:ext>
            </a:extLst>
          </p:cNvPr>
          <p:cNvSpPr>
            <a:spLocks noGrp="1"/>
          </p:cNvSpPr>
          <p:nvPr>
            <p:ph type="title"/>
          </p:nvPr>
        </p:nvSpPr>
        <p:spPr/>
        <p:txBody>
          <a:bodyPr/>
          <a:lstStyle/>
          <a:p>
            <a:r>
              <a:rPr lang="en-GB" sz="3050" dirty="0">
                <a:latin typeface="Arial"/>
                <a:cs typeface="Arial"/>
              </a:rPr>
              <a:t>Medical Directorate</a:t>
            </a:r>
            <a:endParaRPr lang="en-GB" dirty="0"/>
          </a:p>
        </p:txBody>
      </p:sp>
      <p:sp>
        <p:nvSpPr>
          <p:cNvPr id="3" name="Content Placeholder 2">
            <a:extLst>
              <a:ext uri="{FF2B5EF4-FFF2-40B4-BE49-F238E27FC236}">
                <a16:creationId xmlns:a16="http://schemas.microsoft.com/office/drawing/2014/main" id="{46A7ED97-F9F3-AA7E-F89A-93CD5507BBDF}"/>
              </a:ext>
            </a:extLst>
          </p:cNvPr>
          <p:cNvSpPr>
            <a:spLocks noGrp="1"/>
          </p:cNvSpPr>
          <p:nvPr>
            <p:ph sz="quarter" idx="13"/>
          </p:nvPr>
        </p:nvSpPr>
        <p:spPr>
          <a:xfrm>
            <a:off x="499704" y="1394572"/>
            <a:ext cx="10533386" cy="1857742"/>
          </a:xfrm>
          <a:ln>
            <a:solidFill>
              <a:schemeClr val="tx1"/>
            </a:solidFill>
          </a:ln>
        </p:spPr>
        <p:txBody>
          <a:bodyPr lIns="91440" tIns="45720" rIns="91440" bIns="45720" anchor="t"/>
          <a:lstStyle/>
          <a:p>
            <a:pPr marL="188595" indent="-188595">
              <a:spcBef>
                <a:spcPts val="300"/>
              </a:spcBef>
            </a:pPr>
            <a:r>
              <a:rPr lang="en-GB" sz="1400" dirty="0">
                <a:ea typeface="+mn-lt"/>
                <a:cs typeface="+mn-lt"/>
              </a:rPr>
              <a:t>Clinical &amp; Professional Leadership – Doctors &amp; Clinical Care Workforce </a:t>
            </a:r>
            <a:endParaRPr lang="en-GB" sz="1400" dirty="0">
              <a:cs typeface="Arial" panose="020B0604020202020204"/>
            </a:endParaRPr>
          </a:p>
          <a:p>
            <a:pPr marL="188595" indent="-188595">
              <a:spcBef>
                <a:spcPts val="300"/>
              </a:spcBef>
            </a:pPr>
            <a:r>
              <a:rPr lang="en-GB" sz="1400" dirty="0">
                <a:ea typeface="+mn-lt"/>
                <a:cs typeface="+mn-lt"/>
              </a:rPr>
              <a:t>Clinical &amp; Care Strategy (joint with Nursing Directorate)</a:t>
            </a:r>
            <a:endParaRPr lang="en-GB" sz="1400" dirty="0">
              <a:cs typeface="Arial"/>
            </a:endParaRPr>
          </a:p>
          <a:p>
            <a:pPr marL="188595" indent="-188595">
              <a:spcBef>
                <a:spcPts val="300"/>
              </a:spcBef>
            </a:pPr>
            <a:r>
              <a:rPr lang="en-GB" sz="1400" dirty="0">
                <a:ea typeface="+mn-lt"/>
                <a:cs typeface="+mn-lt"/>
              </a:rPr>
              <a:t>Research &amp; Development, Clinical Innovation, Quality Improvement, Clinical Audit, Clinical Effectiveness &amp; Clinical Standards   </a:t>
            </a:r>
            <a:endParaRPr lang="en-GB" sz="1400" dirty="0">
              <a:cs typeface="Arial"/>
            </a:endParaRPr>
          </a:p>
          <a:p>
            <a:pPr marL="188595" indent="-188595">
              <a:spcBef>
                <a:spcPts val="300"/>
              </a:spcBef>
            </a:pPr>
            <a:r>
              <a:rPr lang="en-GB" sz="1400" dirty="0">
                <a:ea typeface="+mn-lt"/>
                <a:cs typeface="+mn-lt"/>
              </a:rPr>
              <a:t>Professional and managerial leadership of Clinical Pathway Leads employed by the ICB </a:t>
            </a:r>
            <a:endParaRPr lang="en-GB" sz="1400" dirty="0">
              <a:cs typeface="Arial"/>
            </a:endParaRPr>
          </a:p>
          <a:p>
            <a:pPr marL="188595" indent="-188595">
              <a:spcBef>
                <a:spcPts val="300"/>
              </a:spcBef>
            </a:pPr>
            <a:r>
              <a:rPr lang="en-GB" sz="1400" dirty="0">
                <a:ea typeface="+mn-lt"/>
                <a:cs typeface="+mn-lt"/>
              </a:rPr>
              <a:t>ICB’s Clinical Policies and Individual Funding Requests (IFR) function </a:t>
            </a:r>
            <a:endParaRPr lang="en-GB" sz="1400" dirty="0">
              <a:cs typeface="Arial"/>
            </a:endParaRPr>
          </a:p>
          <a:p>
            <a:pPr marL="188595" indent="-188595">
              <a:spcBef>
                <a:spcPts val="300"/>
              </a:spcBef>
            </a:pPr>
            <a:r>
              <a:rPr lang="en-GB" sz="1400" dirty="0">
                <a:ea typeface="+mn-lt"/>
                <a:cs typeface="+mn-lt"/>
              </a:rPr>
              <a:t>ICB’s Medicines Management Function </a:t>
            </a:r>
            <a:endParaRPr lang="en-GB" sz="1400" dirty="0">
              <a:cs typeface="Arial"/>
            </a:endParaRPr>
          </a:p>
          <a:p>
            <a:pPr marL="188595" indent="-188595">
              <a:spcBef>
                <a:spcPts val="300"/>
              </a:spcBef>
            </a:pPr>
            <a:r>
              <a:rPr lang="en-GB" sz="1400" dirty="0">
                <a:ea typeface="+mn-lt"/>
                <a:cs typeface="+mn-lt"/>
              </a:rPr>
              <a:t>BSW Clinical Forum</a:t>
            </a:r>
            <a:endParaRPr lang="en-GB" sz="1400" dirty="0"/>
          </a:p>
        </p:txBody>
      </p:sp>
      <p:graphicFrame>
        <p:nvGraphicFramePr>
          <p:cNvPr id="4" name="Table 6">
            <a:extLst>
              <a:ext uri="{FF2B5EF4-FFF2-40B4-BE49-F238E27FC236}">
                <a16:creationId xmlns:a16="http://schemas.microsoft.com/office/drawing/2014/main" id="{4B5161C5-D970-A0B8-8C6F-BCE4541C8A09}"/>
              </a:ext>
            </a:extLst>
          </p:cNvPr>
          <p:cNvGraphicFramePr>
            <a:graphicFrameLocks noGrp="1"/>
          </p:cNvGraphicFramePr>
          <p:nvPr>
            <p:extLst>
              <p:ext uri="{D42A27DB-BD31-4B8C-83A1-F6EECF244321}">
                <p14:modId xmlns:p14="http://schemas.microsoft.com/office/powerpoint/2010/main" val="887376383"/>
              </p:ext>
            </p:extLst>
          </p:nvPr>
        </p:nvGraphicFramePr>
        <p:xfrm>
          <a:off x="5596932" y="3902074"/>
          <a:ext cx="7276934" cy="527516"/>
        </p:xfrm>
        <a:graphic>
          <a:graphicData uri="http://schemas.openxmlformats.org/drawingml/2006/table">
            <a:tbl>
              <a:tblPr bandRow="1">
                <a:tableStyleId>{5C22544A-7EE6-4342-B048-85BDC9FD1C3A}</a:tableStyleId>
              </a:tblPr>
              <a:tblGrid>
                <a:gridCol w="2241677">
                  <a:extLst>
                    <a:ext uri="{9D8B030D-6E8A-4147-A177-3AD203B41FA5}">
                      <a16:colId xmlns:a16="http://schemas.microsoft.com/office/drawing/2014/main" val="2323763111"/>
                    </a:ext>
                  </a:extLst>
                </a:gridCol>
                <a:gridCol w="5035257">
                  <a:extLst>
                    <a:ext uri="{9D8B030D-6E8A-4147-A177-3AD203B41FA5}">
                      <a16:colId xmlns:a16="http://schemas.microsoft.com/office/drawing/2014/main" val="1132073421"/>
                    </a:ext>
                  </a:extLst>
                </a:gridCol>
              </a:tblGrid>
              <a:tr h="427475">
                <a:tc>
                  <a:txBody>
                    <a:bodyPr/>
                    <a:lstStyle/>
                    <a:p>
                      <a:pPr algn="l"/>
                      <a:r>
                        <a:rPr lang="en-GB" sz="1400" b="1" dirty="0">
                          <a:solidFill>
                            <a:schemeClr val="bg1"/>
                          </a:solidFill>
                          <a:effectLst>
                            <a:outerShdw blurRad="38100" dist="38100" dir="2700000" algn="tl">
                              <a:srgbClr val="000000">
                                <a:alpha val="43137"/>
                              </a:srgbClr>
                            </a:outerShdw>
                          </a:effectLst>
                        </a:rPr>
                        <a:t>Directorate Annual Cost</a:t>
                      </a:r>
                    </a:p>
                  </a:txBody>
                  <a:tcPr marL="100796" marR="100796" marT="50398" marB="50398" anchor="ctr">
                    <a:solidFill>
                      <a:schemeClr val="accent2"/>
                    </a:solidFill>
                  </a:tcPr>
                </a:tc>
                <a:tc>
                  <a:txBody>
                    <a:bodyPr/>
                    <a:lstStyle/>
                    <a:p>
                      <a:pPr algn="l"/>
                      <a:r>
                        <a:rPr lang="en-GB" sz="1400" b="1" dirty="0">
                          <a:solidFill>
                            <a:schemeClr val="bg1"/>
                          </a:solidFill>
                          <a:effectLst>
                            <a:outerShdw blurRad="38100" dist="38100" dir="2700000" algn="tl">
                              <a:srgbClr val="000000">
                                <a:alpha val="43137"/>
                              </a:srgbClr>
                            </a:outerShdw>
                          </a:effectLst>
                        </a:rPr>
                        <a:t>The current Medical team is patient facing and therefore has no associated administration costs. </a:t>
                      </a:r>
                    </a:p>
                  </a:txBody>
                  <a:tcPr marL="100796" marR="100796" marT="50398" marB="50398" anchor="ctr">
                    <a:solidFill>
                      <a:schemeClr val="accent2"/>
                    </a:solidFill>
                  </a:tcPr>
                </a:tc>
                <a:extLst>
                  <a:ext uri="{0D108BD9-81ED-4DB2-BD59-A6C34878D82A}">
                    <a16:rowId xmlns:a16="http://schemas.microsoft.com/office/drawing/2014/main" val="1196704932"/>
                  </a:ext>
                </a:extLst>
              </a:tr>
            </a:tbl>
          </a:graphicData>
        </a:graphic>
      </p:graphicFrame>
    </p:spTree>
    <p:extLst>
      <p:ext uri="{BB962C8B-B14F-4D97-AF65-F5344CB8AC3E}">
        <p14:creationId xmlns:p14="http://schemas.microsoft.com/office/powerpoint/2010/main" val="3099298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2BD0-4C0B-3A7B-98EA-693D72E6B3CD}"/>
              </a:ext>
            </a:extLst>
          </p:cNvPr>
          <p:cNvSpPr>
            <a:spLocks noGrp="1"/>
          </p:cNvSpPr>
          <p:nvPr>
            <p:ph type="title"/>
          </p:nvPr>
        </p:nvSpPr>
        <p:spPr>
          <a:xfrm>
            <a:off x="346652" y="221071"/>
            <a:ext cx="9420346" cy="422423"/>
          </a:xfrm>
        </p:spPr>
        <p:txBody>
          <a:bodyPr/>
          <a:lstStyle/>
          <a:p>
            <a:r>
              <a:rPr lang="en-GB" sz="3050" dirty="0">
                <a:latin typeface="Arial"/>
                <a:cs typeface="Arial"/>
              </a:rPr>
              <a:t>People Directorate</a:t>
            </a:r>
          </a:p>
        </p:txBody>
      </p:sp>
      <p:graphicFrame>
        <p:nvGraphicFramePr>
          <p:cNvPr id="5" name="Diagram 4">
            <a:extLst>
              <a:ext uri="{FF2B5EF4-FFF2-40B4-BE49-F238E27FC236}">
                <a16:creationId xmlns:a16="http://schemas.microsoft.com/office/drawing/2014/main" id="{D5F34B36-A201-F0B3-7D35-036B25C65884}"/>
              </a:ext>
            </a:extLst>
          </p:cNvPr>
          <p:cNvGraphicFramePr/>
          <p:nvPr>
            <p:extLst>
              <p:ext uri="{D42A27DB-BD31-4B8C-83A1-F6EECF244321}">
                <p14:modId xmlns:p14="http://schemas.microsoft.com/office/powerpoint/2010/main" val="2948324125"/>
              </p:ext>
            </p:extLst>
          </p:nvPr>
        </p:nvGraphicFramePr>
        <p:xfrm>
          <a:off x="7805366" y="1290203"/>
          <a:ext cx="3396343" cy="2489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e 7">
            <a:extLst>
              <a:ext uri="{FF2B5EF4-FFF2-40B4-BE49-F238E27FC236}">
                <a16:creationId xmlns:a16="http://schemas.microsoft.com/office/drawing/2014/main" id="{52B06882-5CDA-8715-BA99-2C1AAFDE5058}"/>
              </a:ext>
            </a:extLst>
          </p:cNvPr>
          <p:cNvGraphicFramePr>
            <a:graphicFrameLocks noGrp="1"/>
          </p:cNvGraphicFramePr>
          <p:nvPr>
            <p:extLst>
              <p:ext uri="{D42A27DB-BD31-4B8C-83A1-F6EECF244321}">
                <p14:modId xmlns:p14="http://schemas.microsoft.com/office/powerpoint/2010/main" val="1467702764"/>
              </p:ext>
            </p:extLst>
          </p:nvPr>
        </p:nvGraphicFramePr>
        <p:xfrm>
          <a:off x="7915896" y="4822615"/>
          <a:ext cx="3175279" cy="314156"/>
        </p:xfrm>
        <a:graphic>
          <a:graphicData uri="http://schemas.openxmlformats.org/drawingml/2006/table">
            <a:tbl>
              <a:tblPr bandRow="1">
                <a:tableStyleId>{5C22544A-7EE6-4342-B048-85BDC9FD1C3A}</a:tableStyleId>
              </a:tblPr>
              <a:tblGrid>
                <a:gridCol w="2280975">
                  <a:extLst>
                    <a:ext uri="{9D8B030D-6E8A-4147-A177-3AD203B41FA5}">
                      <a16:colId xmlns:a16="http://schemas.microsoft.com/office/drawing/2014/main" val="2323763111"/>
                    </a:ext>
                  </a:extLst>
                </a:gridCol>
                <a:gridCol w="894304">
                  <a:extLst>
                    <a:ext uri="{9D8B030D-6E8A-4147-A177-3AD203B41FA5}">
                      <a16:colId xmlns:a16="http://schemas.microsoft.com/office/drawing/2014/main" val="1132073421"/>
                    </a:ext>
                  </a:extLst>
                </a:gridCol>
              </a:tblGrid>
              <a:tr h="0">
                <a:tc>
                  <a:txBody>
                    <a:bodyPr/>
                    <a:lstStyle/>
                    <a:p>
                      <a:r>
                        <a:rPr lang="en-GB" sz="1400" b="1" dirty="0">
                          <a:solidFill>
                            <a:schemeClr val="bg1"/>
                          </a:solidFill>
                          <a:effectLst>
                            <a:outerShdw blurRad="38100" dist="38100" dir="2700000" algn="tl">
                              <a:srgbClr val="000000">
                                <a:alpha val="43137"/>
                              </a:srgbClr>
                            </a:outerShdw>
                          </a:effectLst>
                        </a:rPr>
                        <a:t>Directorate Annual Cost</a:t>
                      </a:r>
                    </a:p>
                  </a:txBody>
                  <a:tcPr marL="100796" marR="100796" marT="50398" marB="50398">
                    <a:solidFill>
                      <a:schemeClr val="accent2"/>
                    </a:solidFill>
                  </a:tcPr>
                </a:tc>
                <a:tc>
                  <a:txBody>
                    <a:bodyPr/>
                    <a:lstStyle/>
                    <a:p>
                      <a:pPr algn="r"/>
                      <a:r>
                        <a:rPr lang="en-GB" sz="1400" b="1" dirty="0">
                          <a:solidFill>
                            <a:schemeClr val="bg1"/>
                          </a:solidFill>
                          <a:effectLst>
                            <a:outerShdw blurRad="38100" dist="38100" dir="2700000" algn="tl">
                              <a:srgbClr val="000000">
                                <a:alpha val="43137"/>
                              </a:srgbClr>
                            </a:outerShdw>
                          </a:effectLst>
                        </a:rPr>
                        <a:t>£0.2m</a:t>
                      </a:r>
                    </a:p>
                  </a:txBody>
                  <a:tcPr marL="100796" marR="100796" marT="50398" marB="50398">
                    <a:solidFill>
                      <a:schemeClr val="accent2"/>
                    </a:solidFill>
                  </a:tcPr>
                </a:tc>
                <a:extLst>
                  <a:ext uri="{0D108BD9-81ED-4DB2-BD59-A6C34878D82A}">
                    <a16:rowId xmlns:a16="http://schemas.microsoft.com/office/drawing/2014/main" val="1196704932"/>
                  </a:ext>
                </a:extLst>
              </a:tr>
            </a:tbl>
          </a:graphicData>
        </a:graphic>
      </p:graphicFrame>
      <p:graphicFrame>
        <p:nvGraphicFramePr>
          <p:cNvPr id="9" name="Table 8">
            <a:extLst>
              <a:ext uri="{FF2B5EF4-FFF2-40B4-BE49-F238E27FC236}">
                <a16:creationId xmlns:a16="http://schemas.microsoft.com/office/drawing/2014/main" id="{B461C911-A527-023A-6263-8FA424EA29DD}"/>
              </a:ext>
            </a:extLst>
          </p:cNvPr>
          <p:cNvGraphicFramePr>
            <a:graphicFrameLocks noGrp="1"/>
          </p:cNvGraphicFramePr>
          <p:nvPr>
            <p:extLst>
              <p:ext uri="{D42A27DB-BD31-4B8C-83A1-F6EECF244321}">
                <p14:modId xmlns:p14="http://schemas.microsoft.com/office/powerpoint/2010/main" val="4128708641"/>
              </p:ext>
            </p:extLst>
          </p:nvPr>
        </p:nvGraphicFramePr>
        <p:xfrm>
          <a:off x="7915896" y="3779837"/>
          <a:ext cx="3175279" cy="882596"/>
        </p:xfrm>
        <a:graphic>
          <a:graphicData uri="http://schemas.openxmlformats.org/drawingml/2006/table">
            <a:tbl>
              <a:tblPr firstRow="1">
                <a:tableStyleId>{18603FDC-E32A-4AB5-989C-0864C3EAD2B8}</a:tableStyleId>
              </a:tblPr>
              <a:tblGrid>
                <a:gridCol w="1592322">
                  <a:extLst>
                    <a:ext uri="{9D8B030D-6E8A-4147-A177-3AD203B41FA5}">
                      <a16:colId xmlns:a16="http://schemas.microsoft.com/office/drawing/2014/main" val="752850128"/>
                    </a:ext>
                  </a:extLst>
                </a:gridCol>
                <a:gridCol w="1582957">
                  <a:extLst>
                    <a:ext uri="{9D8B030D-6E8A-4147-A177-3AD203B41FA5}">
                      <a16:colId xmlns:a16="http://schemas.microsoft.com/office/drawing/2014/main" val="752950864"/>
                    </a:ext>
                  </a:extLst>
                </a:gridCol>
              </a:tblGrid>
              <a:tr h="220649">
                <a:tc>
                  <a:txBody>
                    <a:bodyPr/>
                    <a:lstStyle/>
                    <a:p>
                      <a:pPr marL="0" indent="0" algn="ctr" fontAlgn="b"/>
                      <a:r>
                        <a:rPr lang="en-GB" sz="1400" b="1" i="0" u="none" strike="noStrike" dirty="0">
                          <a:solidFill>
                            <a:schemeClr val="bg1"/>
                          </a:solidFill>
                          <a:effectLst>
                            <a:outerShdw blurRad="38100" dist="38100" dir="2700000" algn="tl">
                              <a:srgbClr val="000000">
                                <a:alpha val="43137"/>
                              </a:srgbClr>
                            </a:outerShdw>
                          </a:effectLst>
                          <a:latin typeface="+mn-lt"/>
                        </a:rPr>
                        <a:t>Band</a:t>
                      </a:r>
                    </a:p>
                  </a:txBody>
                  <a:tcPr marL="0" marR="0" marT="0" marB="0" anchor="b">
                    <a:solidFill>
                      <a:schemeClr val="accent3"/>
                    </a:solidFill>
                  </a:tcPr>
                </a:tc>
                <a:tc>
                  <a:txBody>
                    <a:bodyPr/>
                    <a:lstStyle/>
                    <a:p>
                      <a:pPr algn="ctr" fontAlgn="b"/>
                      <a:r>
                        <a:rPr lang="en-GB" sz="1400" b="1" i="0" u="none" strike="noStrike" dirty="0">
                          <a:solidFill>
                            <a:schemeClr val="bg1"/>
                          </a:solidFill>
                          <a:effectLst>
                            <a:outerShdw blurRad="38100" dist="38100" dir="2700000" algn="tl">
                              <a:srgbClr val="000000">
                                <a:alpha val="43137"/>
                              </a:srgbClr>
                            </a:outerShdw>
                          </a:effectLst>
                          <a:latin typeface="+mn-lt"/>
                        </a:rPr>
                        <a:t>Headcount</a:t>
                      </a:r>
                    </a:p>
                  </a:txBody>
                  <a:tcPr marL="0" marR="0" marT="0" marB="0" anchor="b">
                    <a:solidFill>
                      <a:schemeClr val="accent3"/>
                    </a:solidFill>
                  </a:tcPr>
                </a:tc>
                <a:extLst>
                  <a:ext uri="{0D108BD9-81ED-4DB2-BD59-A6C34878D82A}">
                    <a16:rowId xmlns:a16="http://schemas.microsoft.com/office/drawing/2014/main" val="2987282122"/>
                  </a:ext>
                </a:extLst>
              </a:tr>
              <a:tr h="220649">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8D</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a:t>
                      </a:r>
                    </a:p>
                  </a:txBody>
                  <a:tcPr marL="0" marR="0" marT="0" marB="0" anchor="b">
                    <a:solidFill>
                      <a:schemeClr val="accent3"/>
                    </a:solidFill>
                  </a:tcPr>
                </a:tc>
                <a:extLst>
                  <a:ext uri="{0D108BD9-81ED-4DB2-BD59-A6C34878D82A}">
                    <a16:rowId xmlns:a16="http://schemas.microsoft.com/office/drawing/2014/main" val="1961496205"/>
                  </a:ext>
                </a:extLst>
              </a:tr>
              <a:tr h="220649">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8B</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a:t>
                      </a:r>
                    </a:p>
                  </a:txBody>
                  <a:tcPr marL="0" marR="0" marT="0" marB="0" anchor="b">
                    <a:solidFill>
                      <a:schemeClr val="accent3"/>
                    </a:solidFill>
                  </a:tcPr>
                </a:tc>
                <a:extLst>
                  <a:ext uri="{0D108BD9-81ED-4DB2-BD59-A6C34878D82A}">
                    <a16:rowId xmlns:a16="http://schemas.microsoft.com/office/drawing/2014/main" val="91063789"/>
                  </a:ext>
                </a:extLst>
              </a:tr>
              <a:tr h="220649">
                <a:tc>
                  <a:txBody>
                    <a:bodyPr/>
                    <a:lstStyle/>
                    <a:p>
                      <a:pPr marL="0" indent="0" algn="ctr" rtl="0" fontAlgn="b">
                        <a:tabLst>
                          <a:tab pos="712788" algn="l"/>
                        </a:tabLst>
                      </a:pPr>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5</a:t>
                      </a:r>
                    </a:p>
                  </a:txBody>
                  <a:tcPr marL="0" marR="0" marT="0" marB="0" anchor="b">
                    <a:solidFill>
                      <a:schemeClr val="accent3"/>
                    </a:solidFill>
                  </a:tcPr>
                </a:tc>
                <a:tc>
                  <a:txBody>
                    <a:bodyPr/>
                    <a:lstStyle/>
                    <a:p>
                      <a:pPr algn="ctr" rtl="0" fontAlgn="b"/>
                      <a:r>
                        <a:rPr lang="en-GB" sz="1400" b="0" i="0" u="none" strike="noStrike" dirty="0">
                          <a:solidFill>
                            <a:srgbClr val="FFFFFF"/>
                          </a:solidFill>
                          <a:effectLst>
                            <a:outerShdw blurRad="50800" dist="38100" algn="tr" rotWithShape="0">
                              <a:prstClr val="black">
                                <a:alpha val="40000"/>
                              </a:prstClr>
                            </a:outerShdw>
                          </a:effectLst>
                          <a:latin typeface="Arial" panose="020B0604020202020204" pitchFamily="34" charset="0"/>
                        </a:rPr>
                        <a:t>1</a:t>
                      </a:r>
                    </a:p>
                  </a:txBody>
                  <a:tcPr marL="0" marR="0" marT="0" marB="0" anchor="b">
                    <a:solidFill>
                      <a:schemeClr val="accent3"/>
                    </a:solidFill>
                  </a:tcPr>
                </a:tc>
                <a:extLst>
                  <a:ext uri="{0D108BD9-81ED-4DB2-BD59-A6C34878D82A}">
                    <a16:rowId xmlns:a16="http://schemas.microsoft.com/office/drawing/2014/main" val="1571167478"/>
                  </a:ext>
                </a:extLst>
              </a:tr>
            </a:tbl>
          </a:graphicData>
        </a:graphic>
      </p:graphicFrame>
      <p:sp>
        <p:nvSpPr>
          <p:cNvPr id="3" name="TextBox 2">
            <a:extLst>
              <a:ext uri="{FF2B5EF4-FFF2-40B4-BE49-F238E27FC236}">
                <a16:creationId xmlns:a16="http://schemas.microsoft.com/office/drawing/2014/main" id="{7FE98CB5-890F-33D1-10FC-680118FAFF51}"/>
              </a:ext>
            </a:extLst>
          </p:cNvPr>
          <p:cNvSpPr txBox="1"/>
          <p:nvPr/>
        </p:nvSpPr>
        <p:spPr>
          <a:xfrm>
            <a:off x="504674" y="6465137"/>
            <a:ext cx="12904588" cy="553998"/>
          </a:xfrm>
          <a:prstGeom prst="rect">
            <a:avLst/>
          </a:prstGeom>
          <a:noFill/>
        </p:spPr>
        <p:txBody>
          <a:bodyPr wrap="square" lIns="91440" tIns="45720" rIns="91440" bIns="45720" rtlCol="0" anchor="t">
            <a:spAutoFit/>
          </a:bodyPr>
          <a:lstStyle/>
          <a:p>
            <a:r>
              <a:rPr lang="en-GB" sz="1000" i="1">
                <a:latin typeface="+mj-lt"/>
              </a:rPr>
              <a:t>NB:  </a:t>
            </a:r>
            <a:endParaRPr lang="en-GB" sz="1000" i="1">
              <a:latin typeface="+mj-lt"/>
              <a:cs typeface="Arial"/>
            </a:endParaRPr>
          </a:p>
          <a:p>
            <a:pPr marL="171450" indent="-171450">
              <a:buFont typeface="Arial" panose="020B0604020202020204" pitchFamily="34" charset="0"/>
              <a:buChar char="•"/>
            </a:pPr>
            <a:r>
              <a:rPr lang="en-GB" sz="1000" i="1">
                <a:latin typeface="+mj-lt"/>
              </a:rPr>
              <a:t>These charts only include roles that are in running costs</a:t>
            </a:r>
            <a:endParaRPr lang="en-GB" sz="1000" i="1">
              <a:latin typeface="+mj-lt"/>
              <a:cs typeface="Arial" panose="020B0604020202020204"/>
            </a:endParaRPr>
          </a:p>
          <a:p>
            <a:pPr marL="171450" indent="-171450">
              <a:buFont typeface="Arial" panose="020B0604020202020204" pitchFamily="34" charset="0"/>
              <a:buChar char="•"/>
            </a:pPr>
            <a:r>
              <a:rPr lang="en-GB" sz="1000" i="1">
                <a:latin typeface="+mj-lt"/>
                <a:ea typeface="Times New Roman" panose="02020603050405020304" pitchFamily="18" charset="0"/>
              </a:rPr>
              <a:t>These charts are subject to change as we progress our organisational change work over the next three months.</a:t>
            </a:r>
            <a:endParaRPr lang="en-GB" sz="1000" i="1">
              <a:latin typeface="+mj-lt"/>
              <a:ea typeface="Calibri" panose="020F0502020204030204" pitchFamily="34" charset="0"/>
            </a:endParaRPr>
          </a:p>
        </p:txBody>
      </p:sp>
      <p:sp>
        <p:nvSpPr>
          <p:cNvPr id="12" name="Content Placeholder 2">
            <a:extLst>
              <a:ext uri="{FF2B5EF4-FFF2-40B4-BE49-F238E27FC236}">
                <a16:creationId xmlns:a16="http://schemas.microsoft.com/office/drawing/2014/main" id="{BA5123A7-1ADF-E719-F5D2-03EDB17346BA}"/>
              </a:ext>
            </a:extLst>
          </p:cNvPr>
          <p:cNvSpPr>
            <a:spLocks noGrp="1"/>
          </p:cNvSpPr>
          <p:nvPr>
            <p:ph sz="quarter" idx="13"/>
          </p:nvPr>
        </p:nvSpPr>
        <p:spPr>
          <a:xfrm>
            <a:off x="414276" y="1447615"/>
            <a:ext cx="6895328" cy="4361580"/>
          </a:xfrm>
          <a:ln>
            <a:solidFill>
              <a:schemeClr val="tx1"/>
            </a:solidFill>
          </a:ln>
        </p:spPr>
        <p:txBody>
          <a:bodyPr lIns="91440" tIns="45720" rIns="91440" bIns="45720" anchor="t"/>
          <a:lstStyle/>
          <a:p>
            <a:pPr marL="171450" indent="-171450" defTabSz="1007943">
              <a:spcBef>
                <a:spcPts val="300"/>
              </a:spcBef>
              <a:buFont typeface="Arial"/>
              <a:buChar char="•"/>
            </a:pPr>
            <a:r>
              <a:rPr lang="en-GB" sz="1400" dirty="0">
                <a:cs typeface="Arial" panose="020B0604020202020204"/>
              </a:rPr>
              <a:t>ICS People Strategy &amp; Action Plans </a:t>
            </a:r>
          </a:p>
          <a:p>
            <a:pPr marL="171450" indent="-171450" defTabSz="1007943">
              <a:spcBef>
                <a:spcPts val="300"/>
              </a:spcBef>
              <a:buFont typeface="Arial"/>
              <a:buChar char="•"/>
            </a:pPr>
            <a:r>
              <a:rPr lang="en-GB" sz="1400" dirty="0">
                <a:cs typeface="Arial" panose="020B0604020202020204"/>
              </a:rPr>
              <a:t>Executive System Lead for workforce planning, reporting and transformation plans </a:t>
            </a:r>
          </a:p>
          <a:p>
            <a:pPr marL="171450" indent="-171450" defTabSz="1007943">
              <a:spcBef>
                <a:spcPts val="300"/>
              </a:spcBef>
              <a:buFont typeface="Arial"/>
              <a:buChar char="•"/>
            </a:pPr>
            <a:r>
              <a:rPr lang="en-GB" sz="1400" dirty="0">
                <a:cs typeface="Arial" panose="020B0604020202020204"/>
              </a:rPr>
              <a:t>BSW Primary Care Training Hub</a:t>
            </a:r>
          </a:p>
          <a:p>
            <a:pPr marL="171450" indent="-171450" defTabSz="1007943">
              <a:spcBef>
                <a:spcPts val="300"/>
              </a:spcBef>
              <a:buFont typeface="Arial"/>
              <a:buChar char="•"/>
            </a:pPr>
            <a:r>
              <a:rPr lang="en-GB" sz="1400" dirty="0">
                <a:cs typeface="Arial" panose="020B0604020202020204"/>
              </a:rPr>
              <a:t>People Plan </a:t>
            </a:r>
          </a:p>
          <a:p>
            <a:pPr marL="171450" indent="-171450" defTabSz="1007943">
              <a:spcBef>
                <a:spcPts val="300"/>
              </a:spcBef>
              <a:buFont typeface="Arial"/>
              <a:buChar char="•"/>
            </a:pPr>
            <a:r>
              <a:rPr lang="en-GB" sz="1400" dirty="0">
                <a:cs typeface="Arial" panose="020B0604020202020204"/>
              </a:rPr>
              <a:t>Learning and Development </a:t>
            </a:r>
          </a:p>
          <a:p>
            <a:pPr marL="171450" indent="-171450" defTabSz="1007943">
              <a:spcBef>
                <a:spcPts val="300"/>
              </a:spcBef>
              <a:buFont typeface="Arial"/>
              <a:buChar char="•"/>
            </a:pPr>
            <a:r>
              <a:rPr lang="en-GB" sz="1400" dirty="0">
                <a:cs typeface="Arial" panose="020B0604020202020204"/>
              </a:rPr>
              <a:t>People Operations </a:t>
            </a:r>
          </a:p>
          <a:p>
            <a:pPr marL="171450" indent="-171450" defTabSz="1007943">
              <a:spcBef>
                <a:spcPts val="300"/>
              </a:spcBef>
              <a:buFont typeface="Arial"/>
              <a:buChar char="•"/>
            </a:pPr>
            <a:r>
              <a:rPr lang="en-GB" sz="1400" dirty="0">
                <a:cs typeface="Arial" panose="020B0604020202020204"/>
              </a:rPr>
              <a:t>People Partnering </a:t>
            </a:r>
          </a:p>
          <a:p>
            <a:pPr marL="171450" indent="-171450" defTabSz="1007943">
              <a:spcBef>
                <a:spcPts val="300"/>
              </a:spcBef>
              <a:buFont typeface="Arial"/>
              <a:buChar char="•"/>
            </a:pPr>
            <a:r>
              <a:rPr lang="en-GB" sz="1400" dirty="0">
                <a:cs typeface="Arial" panose="020B0604020202020204"/>
              </a:rPr>
              <a:t>ICS Staff Partnership Forum </a:t>
            </a:r>
          </a:p>
          <a:p>
            <a:pPr marL="171450" indent="-171450" defTabSz="1007943">
              <a:spcBef>
                <a:spcPts val="300"/>
              </a:spcBef>
              <a:buFont typeface="Arial"/>
              <a:buChar char="•"/>
            </a:pPr>
            <a:r>
              <a:rPr lang="en-GB" sz="1400" dirty="0">
                <a:cs typeface="Arial" panose="020B0604020202020204"/>
              </a:rPr>
              <a:t>ICB Colleague Partnership Forum</a:t>
            </a:r>
          </a:p>
          <a:p>
            <a:pPr marL="171450" indent="-171450" defTabSz="1007943">
              <a:spcBef>
                <a:spcPts val="300"/>
              </a:spcBef>
              <a:buFont typeface="Arial"/>
              <a:buChar char="•"/>
            </a:pPr>
            <a:r>
              <a:rPr lang="en-GB" sz="1400" dirty="0">
                <a:cs typeface="Arial" panose="020B0604020202020204"/>
              </a:rPr>
              <a:t>System Leadership Development </a:t>
            </a:r>
          </a:p>
          <a:p>
            <a:pPr marL="171450" indent="-171450" defTabSz="1007943">
              <a:spcBef>
                <a:spcPts val="300"/>
              </a:spcBef>
              <a:buFont typeface="Arial"/>
              <a:buChar char="•"/>
            </a:pPr>
            <a:r>
              <a:rPr lang="en-GB" sz="1400" dirty="0">
                <a:cs typeface="Arial" panose="020B0604020202020204"/>
              </a:rPr>
              <a:t>Compassionate &amp; Inclusive culture and employment offer </a:t>
            </a:r>
          </a:p>
          <a:p>
            <a:pPr marL="171450" indent="-171450" defTabSz="1007943">
              <a:spcBef>
                <a:spcPts val="300"/>
              </a:spcBef>
              <a:buFont typeface="Arial"/>
              <a:buChar char="•"/>
            </a:pPr>
            <a:r>
              <a:rPr lang="en-GB" sz="1400" dirty="0">
                <a:cs typeface="Arial" panose="020B0604020202020204"/>
              </a:rPr>
              <a:t>ICB Employee Engagement and culture change programmes </a:t>
            </a:r>
          </a:p>
          <a:p>
            <a:pPr marL="171450" indent="-171450" defTabSz="1007943">
              <a:spcBef>
                <a:spcPts val="300"/>
              </a:spcBef>
              <a:buFont typeface="Arial"/>
              <a:buChar char="•"/>
            </a:pPr>
            <a:r>
              <a:rPr lang="en-GB" sz="1400" dirty="0">
                <a:cs typeface="Arial" panose="020B0604020202020204"/>
              </a:rPr>
              <a:t>ICS Leadership and Talent Board &amp; Talent Strategy</a:t>
            </a:r>
          </a:p>
          <a:p>
            <a:pPr marL="171450" indent="-171450" defTabSz="1007943">
              <a:spcBef>
                <a:spcPts val="300"/>
              </a:spcBef>
              <a:buFont typeface="Arial"/>
              <a:buChar char="•"/>
            </a:pPr>
            <a:r>
              <a:rPr lang="en-GB" sz="1400" dirty="0">
                <a:cs typeface="Arial" panose="020B0604020202020204"/>
              </a:rPr>
              <a:t>Executive System Lead for Equality, Diversity &amp; Inclusion</a:t>
            </a:r>
          </a:p>
          <a:p>
            <a:pPr marL="171450" indent="-171450" defTabSz="1007943">
              <a:spcBef>
                <a:spcPts val="300"/>
              </a:spcBef>
              <a:buFont typeface="Arial"/>
              <a:buChar char="•"/>
            </a:pPr>
            <a:r>
              <a:rPr lang="en-GB" sz="1400" dirty="0">
                <a:cs typeface="Arial" panose="020B0604020202020204"/>
              </a:rPr>
              <a:t>Health &amp; Wellbeing</a:t>
            </a:r>
          </a:p>
          <a:p>
            <a:pPr marL="171450" indent="-171450" defTabSz="1007943">
              <a:spcBef>
                <a:spcPts val="300"/>
              </a:spcBef>
              <a:buFont typeface="Arial"/>
              <a:buChar char="•"/>
            </a:pPr>
            <a:r>
              <a:rPr lang="en-GB" sz="1400" dirty="0">
                <a:cs typeface="Arial" panose="020B0604020202020204"/>
              </a:rPr>
              <a:t>Inequalities Lead</a:t>
            </a:r>
          </a:p>
          <a:p>
            <a:pPr marL="171450" indent="-171450" defTabSz="1007943">
              <a:spcBef>
                <a:spcPts val="300"/>
              </a:spcBef>
              <a:buFont typeface="Arial"/>
              <a:buChar char="•"/>
            </a:pPr>
            <a:r>
              <a:rPr lang="en-GB" sz="1400" dirty="0">
                <a:cs typeface="Arial" panose="020B0604020202020204"/>
              </a:rPr>
              <a:t>Freedom to Speak Up</a:t>
            </a:r>
          </a:p>
        </p:txBody>
      </p:sp>
    </p:spTree>
    <p:extLst>
      <p:ext uri="{BB962C8B-B14F-4D97-AF65-F5344CB8AC3E}">
        <p14:creationId xmlns:p14="http://schemas.microsoft.com/office/powerpoint/2010/main" val="269384277"/>
      </p:ext>
    </p:extLst>
  </p:cSld>
  <p:clrMapOvr>
    <a:masterClrMapping/>
  </p:clrMapOvr>
</p:sld>
</file>

<file path=ppt/theme/theme1.xml><?xml version="1.0" encoding="utf-8"?>
<a:theme xmlns:a="http://schemas.openxmlformats.org/drawingml/2006/main" name="1_Covers">
  <a:themeElements>
    <a:clrScheme name="BSW ICB">
      <a:dk1>
        <a:srgbClr val="231F20"/>
      </a:dk1>
      <a:lt1>
        <a:srgbClr val="FFFFFF"/>
      </a:lt1>
      <a:dk2>
        <a:srgbClr val="768692"/>
      </a:dk2>
      <a:lt2>
        <a:srgbClr val="8DA3C2"/>
      </a:lt2>
      <a:accent1>
        <a:srgbClr val="283A96"/>
      </a:accent1>
      <a:accent2>
        <a:srgbClr val="BE0079"/>
      </a:accent2>
      <a:accent3>
        <a:srgbClr val="00A399"/>
      </a:accent3>
      <a:accent4>
        <a:srgbClr val="931638"/>
      </a:accent4>
      <a:accent5>
        <a:srgbClr val="E28C05"/>
      </a:accent5>
      <a:accent6>
        <a:srgbClr val="FFD63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BSW ICB">
      <a:dk1>
        <a:srgbClr val="231F20"/>
      </a:dk1>
      <a:lt1>
        <a:srgbClr val="FFFFFF"/>
      </a:lt1>
      <a:dk2>
        <a:srgbClr val="768692"/>
      </a:dk2>
      <a:lt2>
        <a:srgbClr val="8DA3C2"/>
      </a:lt2>
      <a:accent1>
        <a:srgbClr val="283A96"/>
      </a:accent1>
      <a:accent2>
        <a:srgbClr val="BE0079"/>
      </a:accent2>
      <a:accent3>
        <a:srgbClr val="00A399"/>
      </a:accent3>
      <a:accent4>
        <a:srgbClr val="931638"/>
      </a:accent4>
      <a:accent5>
        <a:srgbClr val="E28C05"/>
      </a:accent5>
      <a:accent6>
        <a:srgbClr val="FFD63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a:themeElements>
    <a:clrScheme name="BSW ICB">
      <a:dk1>
        <a:srgbClr val="231F20"/>
      </a:dk1>
      <a:lt1>
        <a:srgbClr val="FFFFFF"/>
      </a:lt1>
      <a:dk2>
        <a:srgbClr val="768692"/>
      </a:dk2>
      <a:lt2>
        <a:srgbClr val="8DA3C2"/>
      </a:lt2>
      <a:accent1>
        <a:srgbClr val="283A96"/>
      </a:accent1>
      <a:accent2>
        <a:srgbClr val="BE0079"/>
      </a:accent2>
      <a:accent3>
        <a:srgbClr val="00A399"/>
      </a:accent3>
      <a:accent4>
        <a:srgbClr val="931638"/>
      </a:accent4>
      <a:accent5>
        <a:srgbClr val="E28C05"/>
      </a:accent5>
      <a:accent6>
        <a:srgbClr val="FFD63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9BC0879277654FBFE59B33860C3698" ma:contentTypeVersion="8" ma:contentTypeDescription="Create a new document." ma:contentTypeScope="" ma:versionID="d0f914aac00ea98deb46c8f7a281dbb4">
  <xsd:schema xmlns:xsd="http://www.w3.org/2001/XMLSchema" xmlns:xs="http://www.w3.org/2001/XMLSchema" xmlns:p="http://schemas.microsoft.com/office/2006/metadata/properties" xmlns:ns3="a8bc6975-e41e-4faf-ac37-6208394517b3" targetNamespace="http://schemas.microsoft.com/office/2006/metadata/properties" ma:root="true" ma:fieldsID="078493704eb2267c367b42c7b6ad015e" ns3:_="">
    <xsd:import namespace="a8bc6975-e41e-4faf-ac37-6208394517b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c6975-e41e-4faf-ac37-6208394517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3BDF5C-1D61-4D34-9622-FE2755877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bc6975-e41e-4faf-ac37-6208394517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368FD-0262-4DED-ACF4-5283A4C75989}">
  <ds:schemaRefs>
    <ds:schemaRef ds:uri="http://schemas.microsoft.com/sharepoint/v3/contenttype/forms"/>
  </ds:schemaRefs>
</ds:datastoreItem>
</file>

<file path=customXml/itemProps3.xml><?xml version="1.0" encoding="utf-8"?>
<ds:datastoreItem xmlns:ds="http://schemas.openxmlformats.org/officeDocument/2006/customXml" ds:itemID="{BC5BF7D5-1DC9-4195-8060-06BB8138907F}">
  <ds:schemaRefs>
    <ds:schemaRef ds:uri="http://schemas.microsoft.com/office/2006/metadata/properties"/>
    <ds:schemaRef ds:uri="http://purl.org/dc/elements/1.1/"/>
    <ds:schemaRef ds:uri="http://purl.org/dc/terms/"/>
    <ds:schemaRef ds:uri="a8bc6975-e41e-4faf-ac37-6208394517b3"/>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9562</TotalTime>
  <Words>1283</Words>
  <Application>Microsoft Office PowerPoint</Application>
  <PresentationFormat>Custom</PresentationFormat>
  <Paragraphs>323</Paragraphs>
  <Slides>12</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12</vt:i4>
      </vt:variant>
    </vt:vector>
  </HeadingPairs>
  <TitlesOfParts>
    <vt:vector size="17" baseType="lpstr">
      <vt:lpstr>Arial</vt:lpstr>
      <vt:lpstr>Calibri</vt:lpstr>
      <vt:lpstr>1_Covers</vt:lpstr>
      <vt:lpstr>Content</vt:lpstr>
      <vt:lpstr>1_Content</vt:lpstr>
      <vt:lpstr>PowerPoint Presentation</vt:lpstr>
      <vt:lpstr>Context</vt:lpstr>
      <vt:lpstr>Chief Executive Team</vt:lpstr>
      <vt:lpstr>Chair &amp; Non-Executive Team</vt:lpstr>
      <vt:lpstr>Finance Directorate</vt:lpstr>
      <vt:lpstr>Performance &amp; Planning Directorate</vt:lpstr>
      <vt:lpstr>Nursing Directorate</vt:lpstr>
      <vt:lpstr>Medical Directorate</vt:lpstr>
      <vt:lpstr>People Directorate</vt:lpstr>
      <vt:lpstr>Equalities, Innovation, &amp; Digital Enterprise Directorate</vt:lpstr>
      <vt:lpstr>Place Directorates</vt:lpstr>
      <vt:lpstr>Strategy &amp; Transformation Directorate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timroe</dc:creator>
  <cp:lastModifiedBy>HARRIMAN, Sue (NHS BATH AND NORTH EAST SOMERSET, SWINDON AND WILTSHIRE ICB - 92G)</cp:lastModifiedBy>
  <cp:revision>262</cp:revision>
  <dcterms:created xsi:type="dcterms:W3CDTF">2015-04-08T11:09:48Z</dcterms:created>
  <dcterms:modified xsi:type="dcterms:W3CDTF">2023-01-05T15:47:37Z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0x010100229BC0879277654FBFE59B33860C3698</vt:lpwstr>
  </property>
</Properties>
</file>