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94" r:id="rId6"/>
    <p:sldMasterId id="2147483698" r:id="rId7"/>
    <p:sldMasterId id="2147483717" r:id="rId8"/>
    <p:sldMasterId id="2147483722" r:id="rId9"/>
  </p:sldMasterIdLst>
  <p:notesMasterIdLst>
    <p:notesMasterId r:id="rId25"/>
  </p:notesMasterIdLst>
  <p:sldIdLst>
    <p:sldId id="256" r:id="rId10"/>
    <p:sldId id="293" r:id="rId11"/>
    <p:sldId id="289" r:id="rId12"/>
    <p:sldId id="308" r:id="rId13"/>
    <p:sldId id="294" r:id="rId14"/>
    <p:sldId id="306" r:id="rId15"/>
    <p:sldId id="291" r:id="rId16"/>
    <p:sldId id="302" r:id="rId17"/>
    <p:sldId id="301" r:id="rId18"/>
    <p:sldId id="307" r:id="rId19"/>
    <p:sldId id="303" r:id="rId20"/>
    <p:sldId id="305" r:id="rId21"/>
    <p:sldId id="261" r:id="rId22"/>
    <p:sldId id="292" r:id="rId23"/>
    <p:sldId id="304"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Phillips" initials="CP" lastIdx="35" clrIdx="0">
    <p:extLst>
      <p:ext uri="{19B8F6BF-5375-455C-9EA6-DF929625EA0E}">
        <p15:presenceInfo xmlns:p15="http://schemas.microsoft.com/office/powerpoint/2012/main" userId="S-1-5-21-2999699825-3814661608-1210424247-8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D8F"/>
    <a:srgbClr val="FEB53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2EAF1-A9D9-49EE-B510-72F734CD4A6B}" v="6" dt="2023-12-06T14:21:40.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6327"/>
  </p:normalViewPr>
  <p:slideViewPr>
    <p:cSldViewPr snapToGrid="0">
      <p:cViewPr varScale="1">
        <p:scale>
          <a:sx n="68" d="100"/>
          <a:sy n="68" d="100"/>
        </p:scale>
        <p:origin x="816" y="60"/>
      </p:cViewPr>
      <p:guideLst/>
    </p:cSldViewPr>
  </p:slideViewPr>
  <p:notesTextViewPr>
    <p:cViewPr>
      <p:scale>
        <a:sx n="3" d="2"/>
        <a:sy n="3" d="2"/>
      </p:scale>
      <p:origin x="0" y="0"/>
    </p:cViewPr>
  </p:notesTextViewPr>
  <p:notesViewPr>
    <p:cSldViewPr snapToGrid="0">
      <p:cViewPr varScale="1">
        <p:scale>
          <a:sx n="85" d="100"/>
          <a:sy n="85" d="100"/>
        </p:scale>
        <p:origin x="38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Dom (NHS BATH AND NORTH EAST SOMERSET, SWINDON AND WILTSHIRE ICB - 92G)" userId="f23b8493-8b9e-485d-9df0-3a6dd51db419" providerId="ADAL" clId="{7A7723C0-92B3-4EA4-904A-00A6CC43512C}"/>
    <pc:docChg chg="undo custSel modSld">
      <pc:chgData name="HALL, Dom (NHS BATH AND NORTH EAST SOMERSET, SWINDON AND WILTSHIRE ICB - 92G)" userId="f23b8493-8b9e-485d-9df0-3a6dd51db419" providerId="ADAL" clId="{7A7723C0-92B3-4EA4-904A-00A6CC43512C}" dt="2023-12-06T14:23:59.344" v="15" actId="478"/>
      <pc:docMkLst>
        <pc:docMk/>
      </pc:docMkLst>
      <pc:sldChg chg="addSp delSp mod">
        <pc:chgData name="HALL, Dom (NHS BATH AND NORTH EAST SOMERSET, SWINDON AND WILTSHIRE ICB - 92G)" userId="f23b8493-8b9e-485d-9df0-3a6dd51db419" providerId="ADAL" clId="{7A7723C0-92B3-4EA4-904A-00A6CC43512C}" dt="2023-12-06T14:23:46.055" v="12" actId="478"/>
        <pc:sldMkLst>
          <pc:docMk/>
          <pc:sldMk cId="3336914078" sldId="256"/>
        </pc:sldMkLst>
        <pc:spChg chg="del">
          <ac:chgData name="HALL, Dom (NHS BATH AND NORTH EAST SOMERSET, SWINDON AND WILTSHIRE ICB - 92G)" userId="f23b8493-8b9e-485d-9df0-3a6dd51db419" providerId="ADAL" clId="{7A7723C0-92B3-4EA4-904A-00A6CC43512C}" dt="2023-12-06T14:23:44.813" v="11" actId="478"/>
          <ac:spMkLst>
            <pc:docMk/>
            <pc:sldMk cId="3336914078" sldId="256"/>
            <ac:spMk id="11" creationId="{605D6CB7-4004-6BF6-FCAB-68C36FD391DB}"/>
          </ac:spMkLst>
        </pc:spChg>
        <pc:spChg chg="del">
          <ac:chgData name="HALL, Dom (NHS BATH AND NORTH EAST SOMERSET, SWINDON AND WILTSHIRE ICB - 92G)" userId="f23b8493-8b9e-485d-9df0-3a6dd51db419" providerId="ADAL" clId="{7A7723C0-92B3-4EA4-904A-00A6CC43512C}" dt="2023-12-06T14:23:46.055" v="12" actId="478"/>
          <ac:spMkLst>
            <pc:docMk/>
            <pc:sldMk cId="3336914078" sldId="256"/>
            <ac:spMk id="20" creationId="{4A582C9A-52A1-6D0E-40BE-10A45716F41F}"/>
          </ac:spMkLst>
        </pc:spChg>
        <pc:spChg chg="del">
          <ac:chgData name="HALL, Dom (NHS BATH AND NORTH EAST SOMERSET, SWINDON AND WILTSHIRE ICB - 92G)" userId="f23b8493-8b9e-485d-9df0-3a6dd51db419" providerId="ADAL" clId="{7A7723C0-92B3-4EA4-904A-00A6CC43512C}" dt="2023-12-06T14:23:43.620" v="9" actId="478"/>
          <ac:spMkLst>
            <pc:docMk/>
            <pc:sldMk cId="3336914078" sldId="256"/>
            <ac:spMk id="28" creationId="{D229A192-C4D1-0C6E-3562-08817150B241}"/>
          </ac:spMkLst>
        </pc:spChg>
        <pc:spChg chg="del">
          <ac:chgData name="HALL, Dom (NHS BATH AND NORTH EAST SOMERSET, SWINDON AND WILTSHIRE ICB - 92G)" userId="f23b8493-8b9e-485d-9df0-3a6dd51db419" providerId="ADAL" clId="{7A7723C0-92B3-4EA4-904A-00A6CC43512C}" dt="2023-12-06T14:23:44.082" v="10" actId="478"/>
          <ac:spMkLst>
            <pc:docMk/>
            <pc:sldMk cId="3336914078" sldId="256"/>
            <ac:spMk id="30" creationId="{3712D76C-52A6-0C92-07A5-8B09539E5C46}"/>
          </ac:spMkLst>
        </pc:spChg>
        <pc:picChg chg="del">
          <ac:chgData name="HALL, Dom (NHS BATH AND NORTH EAST SOMERSET, SWINDON AND WILTSHIRE ICB - 92G)" userId="f23b8493-8b9e-485d-9df0-3a6dd51db419" providerId="ADAL" clId="{7A7723C0-92B3-4EA4-904A-00A6CC43512C}" dt="2023-12-06T14:22:41.292" v="2" actId="478"/>
          <ac:picMkLst>
            <pc:docMk/>
            <pc:sldMk cId="3336914078" sldId="256"/>
            <ac:picMk id="5" creationId="{00000000-0000-0000-0000-000000000000}"/>
          </ac:picMkLst>
        </pc:picChg>
        <pc:picChg chg="del">
          <ac:chgData name="HALL, Dom (NHS BATH AND NORTH EAST SOMERSET, SWINDON AND WILTSHIRE ICB - 92G)" userId="f23b8493-8b9e-485d-9df0-3a6dd51db419" providerId="ADAL" clId="{7A7723C0-92B3-4EA4-904A-00A6CC43512C}" dt="2023-12-06T14:22:40.693" v="1" actId="478"/>
          <ac:picMkLst>
            <pc:docMk/>
            <pc:sldMk cId="3336914078" sldId="256"/>
            <ac:picMk id="6" creationId="{00000000-0000-0000-0000-000000000000}"/>
          </ac:picMkLst>
        </pc:picChg>
        <pc:picChg chg="add del">
          <ac:chgData name="HALL, Dom (NHS BATH AND NORTH EAST SOMERSET, SWINDON AND WILTSHIRE ICB - 92G)" userId="f23b8493-8b9e-485d-9df0-3a6dd51db419" providerId="ADAL" clId="{7A7723C0-92B3-4EA4-904A-00A6CC43512C}" dt="2023-12-06T14:23:41.624" v="8" actId="478"/>
          <ac:picMkLst>
            <pc:docMk/>
            <pc:sldMk cId="3336914078" sldId="256"/>
            <ac:picMk id="16" creationId="{0361348C-9034-95B7-1562-FD110F77F7A5}"/>
          </ac:picMkLst>
        </pc:picChg>
        <pc:picChg chg="del">
          <ac:chgData name="HALL, Dom (NHS BATH AND NORTH EAST SOMERSET, SWINDON AND WILTSHIRE ICB - 92G)" userId="f23b8493-8b9e-485d-9df0-3a6dd51db419" providerId="ADAL" clId="{7A7723C0-92B3-4EA4-904A-00A6CC43512C}" dt="2023-12-06T14:22:39.986" v="0" actId="478"/>
          <ac:picMkLst>
            <pc:docMk/>
            <pc:sldMk cId="3336914078" sldId="256"/>
            <ac:picMk id="17" creationId="{00000000-0000-0000-0000-000000000000}"/>
          </ac:picMkLst>
        </pc:picChg>
      </pc:sldChg>
      <pc:sldChg chg="delSp mod">
        <pc:chgData name="HALL, Dom (NHS BATH AND NORTH EAST SOMERSET, SWINDON AND WILTSHIRE ICB - 92G)" userId="f23b8493-8b9e-485d-9df0-3a6dd51db419" providerId="ADAL" clId="{7A7723C0-92B3-4EA4-904A-00A6CC43512C}" dt="2023-12-06T14:22:54.992" v="6" actId="478"/>
        <pc:sldMkLst>
          <pc:docMk/>
          <pc:sldMk cId="2754208846" sldId="261"/>
        </pc:sldMkLst>
        <pc:picChg chg="del">
          <ac:chgData name="HALL, Dom (NHS BATH AND NORTH EAST SOMERSET, SWINDON AND WILTSHIRE ICB - 92G)" userId="f23b8493-8b9e-485d-9df0-3a6dd51db419" providerId="ADAL" clId="{7A7723C0-92B3-4EA4-904A-00A6CC43512C}" dt="2023-12-06T14:22:54.992" v="6" actId="478"/>
          <ac:picMkLst>
            <pc:docMk/>
            <pc:sldMk cId="2754208846" sldId="261"/>
            <ac:picMk id="4" creationId="{00000000-0000-0000-0000-000000000000}"/>
          </ac:picMkLst>
        </pc:picChg>
      </pc:sldChg>
      <pc:sldChg chg="delSp mod">
        <pc:chgData name="HALL, Dom (NHS BATH AND NORTH EAST SOMERSET, SWINDON AND WILTSHIRE ICB - 92G)" userId="f23b8493-8b9e-485d-9df0-3a6dd51db419" providerId="ADAL" clId="{7A7723C0-92B3-4EA4-904A-00A6CC43512C}" dt="2023-12-06T14:22:43.955" v="3" actId="478"/>
        <pc:sldMkLst>
          <pc:docMk/>
          <pc:sldMk cId="3766203600" sldId="289"/>
        </pc:sldMkLst>
        <pc:picChg chg="del">
          <ac:chgData name="HALL, Dom (NHS BATH AND NORTH EAST SOMERSET, SWINDON AND WILTSHIRE ICB - 92G)" userId="f23b8493-8b9e-485d-9df0-3a6dd51db419" providerId="ADAL" clId="{7A7723C0-92B3-4EA4-904A-00A6CC43512C}" dt="2023-12-06T14:22:43.955" v="3" actId="478"/>
          <ac:picMkLst>
            <pc:docMk/>
            <pc:sldMk cId="3766203600" sldId="289"/>
            <ac:picMk id="5" creationId="{00000000-0000-0000-0000-000000000000}"/>
          </ac:picMkLst>
        </pc:picChg>
      </pc:sldChg>
      <pc:sldChg chg="delSp modSp mod">
        <pc:chgData name="HALL, Dom (NHS BATH AND NORTH EAST SOMERSET, SWINDON AND WILTSHIRE ICB - 92G)" userId="f23b8493-8b9e-485d-9df0-3a6dd51db419" providerId="ADAL" clId="{7A7723C0-92B3-4EA4-904A-00A6CC43512C}" dt="2023-12-06T14:22:45.616" v="5" actId="478"/>
        <pc:sldMkLst>
          <pc:docMk/>
          <pc:sldMk cId="177990781" sldId="294"/>
        </pc:sldMkLst>
        <pc:picChg chg="del mod">
          <ac:chgData name="HALL, Dom (NHS BATH AND NORTH EAST SOMERSET, SWINDON AND WILTSHIRE ICB - 92G)" userId="f23b8493-8b9e-485d-9df0-3a6dd51db419" providerId="ADAL" clId="{7A7723C0-92B3-4EA4-904A-00A6CC43512C}" dt="2023-12-06T14:22:45.616" v="5" actId="478"/>
          <ac:picMkLst>
            <pc:docMk/>
            <pc:sldMk cId="177990781" sldId="294"/>
            <ac:picMk id="4" creationId="{00000000-0000-0000-0000-000000000000}"/>
          </ac:picMkLst>
        </pc:picChg>
      </pc:sldChg>
      <pc:sldChg chg="delSp mod">
        <pc:chgData name="HALL, Dom (NHS BATH AND NORTH EAST SOMERSET, SWINDON AND WILTSHIRE ICB - 92G)" userId="f23b8493-8b9e-485d-9df0-3a6dd51db419" providerId="ADAL" clId="{7A7723C0-92B3-4EA4-904A-00A6CC43512C}" dt="2023-12-06T14:23:59.344" v="15" actId="478"/>
        <pc:sldMkLst>
          <pc:docMk/>
          <pc:sldMk cId="3980267516" sldId="306"/>
        </pc:sldMkLst>
        <pc:picChg chg="del">
          <ac:chgData name="HALL, Dom (NHS BATH AND NORTH EAST SOMERSET, SWINDON AND WILTSHIRE ICB - 92G)" userId="f23b8493-8b9e-485d-9df0-3a6dd51db419" providerId="ADAL" clId="{7A7723C0-92B3-4EA4-904A-00A6CC43512C}" dt="2023-12-06T14:23:59.344" v="15" actId="478"/>
          <ac:picMkLst>
            <pc:docMk/>
            <pc:sldMk cId="3980267516" sldId="306"/>
            <ac:picMk id="3" creationId="{00000000-0000-0000-0000-000000000000}"/>
          </ac:picMkLst>
        </pc:picChg>
        <pc:picChg chg="del">
          <ac:chgData name="HALL, Dom (NHS BATH AND NORTH EAST SOMERSET, SWINDON AND WILTSHIRE ICB - 92G)" userId="f23b8493-8b9e-485d-9df0-3a6dd51db419" providerId="ADAL" clId="{7A7723C0-92B3-4EA4-904A-00A6CC43512C}" dt="2023-12-06T14:23:58.796" v="14" actId="478"/>
          <ac:picMkLst>
            <pc:docMk/>
            <pc:sldMk cId="3980267516" sldId="306"/>
            <ac:picMk id="5" creationId="{00000000-0000-0000-0000-000000000000}"/>
          </ac:picMkLst>
        </pc:picChg>
      </pc:sldChg>
      <pc:sldChg chg="delSp mod">
        <pc:chgData name="HALL, Dom (NHS BATH AND NORTH EAST SOMERSET, SWINDON AND WILTSHIRE ICB - 92G)" userId="f23b8493-8b9e-485d-9df0-3a6dd51db419" providerId="ADAL" clId="{7A7723C0-92B3-4EA4-904A-00A6CC43512C}" dt="2023-12-06T14:23:54.419" v="13" actId="478"/>
        <pc:sldMkLst>
          <pc:docMk/>
          <pc:sldMk cId="3210741008" sldId="308"/>
        </pc:sldMkLst>
        <pc:picChg chg="del">
          <ac:chgData name="HALL, Dom (NHS BATH AND NORTH EAST SOMERSET, SWINDON AND WILTSHIRE ICB - 92G)" userId="f23b8493-8b9e-485d-9df0-3a6dd51db419" providerId="ADAL" clId="{7A7723C0-92B3-4EA4-904A-00A6CC43512C}" dt="2023-12-06T14:23:54.419" v="13" actId="478"/>
          <ac:picMkLst>
            <pc:docMk/>
            <pc:sldMk cId="3210741008" sldId="308"/>
            <ac:picMk id="8" creationId="{00000000-0000-0000-0000-000000000000}"/>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3675E-67B0-40FC-AFB1-AD1BEB2895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701EF-D3DB-49A5-879C-99579FE6BAF4}">
      <dgm:prSet phldrT="[Text]" custT="1"/>
      <dgm:spPr/>
      <dgm:t>
        <a:bodyPr/>
        <a:lstStyle/>
        <a:p>
          <a:r>
            <a:rPr lang="en-GB" sz="1600" dirty="0"/>
            <a:t>Dorothy House and Prospect</a:t>
          </a:r>
          <a:endParaRPr lang="en-US" sz="1600" dirty="0"/>
        </a:p>
      </dgm:t>
    </dgm:pt>
    <dgm:pt modelId="{2FC47095-5D4E-40B4-948B-49852FBCF9F2}" type="parTrans" cxnId="{32CDD9F7-0F12-4E33-AA74-E242B9DA760A}">
      <dgm:prSet/>
      <dgm:spPr/>
      <dgm:t>
        <a:bodyPr/>
        <a:lstStyle/>
        <a:p>
          <a:endParaRPr lang="en-US"/>
        </a:p>
      </dgm:t>
    </dgm:pt>
    <dgm:pt modelId="{FAC418A8-077D-4EA9-9875-F13F65776A29}" type="sibTrans" cxnId="{32CDD9F7-0F12-4E33-AA74-E242B9DA760A}">
      <dgm:prSet/>
      <dgm:spPr/>
      <dgm:t>
        <a:bodyPr/>
        <a:lstStyle/>
        <a:p>
          <a:endParaRPr lang="en-US"/>
        </a:p>
      </dgm:t>
    </dgm:pt>
    <dgm:pt modelId="{FCE3E6BB-F2AE-476F-A4BA-72740C2055E9}">
      <dgm:prSet custT="1"/>
      <dgm:spPr/>
      <dgm:t>
        <a:bodyPr/>
        <a:lstStyle/>
        <a:p>
          <a:r>
            <a:rPr lang="en-GB" sz="1600" dirty="0"/>
            <a:t>Salisbury Hospice / SFT</a:t>
          </a:r>
        </a:p>
      </dgm:t>
    </dgm:pt>
    <dgm:pt modelId="{E9FB83AE-425B-4719-A8B0-2B5373353426}" type="parTrans" cxnId="{B0CD57C1-4412-4277-AEC2-A2502E7CCE8C}">
      <dgm:prSet/>
      <dgm:spPr/>
      <dgm:t>
        <a:bodyPr/>
        <a:lstStyle/>
        <a:p>
          <a:endParaRPr lang="en-US"/>
        </a:p>
      </dgm:t>
    </dgm:pt>
    <dgm:pt modelId="{2005A3B6-A004-467A-96C3-9B0A1B42E4E0}" type="sibTrans" cxnId="{B0CD57C1-4412-4277-AEC2-A2502E7CCE8C}">
      <dgm:prSet/>
      <dgm:spPr/>
      <dgm:t>
        <a:bodyPr/>
        <a:lstStyle/>
        <a:p>
          <a:endParaRPr lang="en-US"/>
        </a:p>
      </dgm:t>
    </dgm:pt>
    <dgm:pt modelId="{931E9496-0F08-4EA6-A97D-7A244DF1285D}">
      <dgm:prSet custT="1"/>
      <dgm:spPr/>
      <dgm:t>
        <a:bodyPr/>
        <a:lstStyle/>
        <a:p>
          <a:r>
            <a:rPr lang="en-GB" sz="1600" dirty="0"/>
            <a:t>RUH</a:t>
          </a:r>
        </a:p>
      </dgm:t>
    </dgm:pt>
    <dgm:pt modelId="{9DC80627-D434-45B8-81C1-1D8CC5793C49}" type="parTrans" cxnId="{D9E5BE92-945E-4825-AE93-92B374A11A7F}">
      <dgm:prSet/>
      <dgm:spPr/>
      <dgm:t>
        <a:bodyPr/>
        <a:lstStyle/>
        <a:p>
          <a:endParaRPr lang="en-US"/>
        </a:p>
      </dgm:t>
    </dgm:pt>
    <dgm:pt modelId="{74D6CB8B-A6C7-490D-923E-BCF6EC259A6E}" type="sibTrans" cxnId="{D9E5BE92-945E-4825-AE93-92B374A11A7F}">
      <dgm:prSet/>
      <dgm:spPr/>
      <dgm:t>
        <a:bodyPr/>
        <a:lstStyle/>
        <a:p>
          <a:endParaRPr lang="en-US"/>
        </a:p>
      </dgm:t>
    </dgm:pt>
    <dgm:pt modelId="{35A85740-F5EB-4146-98FB-1FB94BAD5850}">
      <dgm:prSet custT="1"/>
      <dgm:spPr/>
      <dgm:t>
        <a:bodyPr/>
        <a:lstStyle/>
        <a:p>
          <a:r>
            <a:rPr lang="en-GB" sz="1600" dirty="0"/>
            <a:t>GWH</a:t>
          </a:r>
          <a:endParaRPr lang="en-GB" sz="2000" dirty="0"/>
        </a:p>
      </dgm:t>
    </dgm:pt>
    <dgm:pt modelId="{63F06141-A500-41EE-B7A3-A1E4E0288CAF}" type="parTrans" cxnId="{CCCAA911-FCA1-4B69-91E7-04A2F00D86EA}">
      <dgm:prSet/>
      <dgm:spPr/>
      <dgm:t>
        <a:bodyPr/>
        <a:lstStyle/>
        <a:p>
          <a:endParaRPr lang="en-US"/>
        </a:p>
      </dgm:t>
    </dgm:pt>
    <dgm:pt modelId="{28BF7BE4-8E11-4009-95DD-5357924C89F0}" type="sibTrans" cxnId="{CCCAA911-FCA1-4B69-91E7-04A2F00D86EA}">
      <dgm:prSet/>
      <dgm:spPr/>
      <dgm:t>
        <a:bodyPr/>
        <a:lstStyle/>
        <a:p>
          <a:endParaRPr lang="en-US"/>
        </a:p>
      </dgm:t>
    </dgm:pt>
    <dgm:pt modelId="{63346A5C-469D-4E4A-8935-98418AE130C9}">
      <dgm:prSet phldrT="[Text]" custT="1"/>
      <dgm:spPr/>
      <dgm:t>
        <a:bodyPr/>
        <a:lstStyle/>
        <a:p>
          <a:r>
            <a:rPr lang="en-GB" sz="1050" dirty="0"/>
            <a:t>predominantly charitably funded, stand-alone hospices with </a:t>
          </a:r>
          <a:r>
            <a:rPr lang="en-GB" sz="1050" dirty="0">
              <a:solidFill>
                <a:schemeClr val="tx1"/>
              </a:solidFill>
            </a:rPr>
            <a:t>NHS contracts to deliver community and inpatient services. </a:t>
          </a:r>
          <a:endParaRPr lang="en-US" sz="1050" dirty="0">
            <a:solidFill>
              <a:schemeClr val="tx1"/>
            </a:solidFill>
          </a:endParaRPr>
        </a:p>
      </dgm:t>
    </dgm:pt>
    <dgm:pt modelId="{34D5B30F-C04E-4A41-875B-DE9F82263218}" type="parTrans" cxnId="{8BC72D6C-64C5-491B-812F-581FA12DA868}">
      <dgm:prSet/>
      <dgm:spPr/>
      <dgm:t>
        <a:bodyPr/>
        <a:lstStyle/>
        <a:p>
          <a:endParaRPr lang="en-US"/>
        </a:p>
      </dgm:t>
    </dgm:pt>
    <dgm:pt modelId="{CD9DB2E1-116D-47F3-B385-EAE6C8F2F32C}" type="sibTrans" cxnId="{8BC72D6C-64C5-491B-812F-581FA12DA868}">
      <dgm:prSet/>
      <dgm:spPr/>
      <dgm:t>
        <a:bodyPr/>
        <a:lstStyle/>
        <a:p>
          <a:endParaRPr lang="en-US"/>
        </a:p>
      </dgm:t>
    </dgm:pt>
    <dgm:pt modelId="{D56AB53C-82E8-4D1B-AEAE-B83296335786}">
      <dgm:prSet custT="1"/>
      <dgm:spPr/>
      <dgm:t>
        <a:bodyPr/>
        <a:lstStyle/>
        <a:p>
          <a:r>
            <a:rPr lang="en-GB" sz="1050" dirty="0"/>
            <a:t>NHS service with significant charitable funding, fully integrated within the acute trust, providing services across the community, hospice and acute hospital.</a:t>
          </a:r>
        </a:p>
      </dgm:t>
    </dgm:pt>
    <dgm:pt modelId="{0CDDA1D1-40E5-4E95-A748-216C1367224F}" type="parTrans" cxnId="{6E929B88-A46D-49AC-A260-4C6E8068FE22}">
      <dgm:prSet/>
      <dgm:spPr/>
      <dgm:t>
        <a:bodyPr/>
        <a:lstStyle/>
        <a:p>
          <a:endParaRPr lang="en-US"/>
        </a:p>
      </dgm:t>
    </dgm:pt>
    <dgm:pt modelId="{74F56621-107B-477D-BEF6-78069026693E}" type="sibTrans" cxnId="{6E929B88-A46D-49AC-A260-4C6E8068FE22}">
      <dgm:prSet/>
      <dgm:spPr/>
      <dgm:t>
        <a:bodyPr/>
        <a:lstStyle/>
        <a:p>
          <a:endParaRPr lang="en-US"/>
        </a:p>
      </dgm:t>
    </dgm:pt>
    <dgm:pt modelId="{46D4B1B9-CC05-48E0-A632-0A60FC4E826B}">
      <dgm:prSet custT="1"/>
      <dgm:spPr/>
      <dgm:t>
        <a:bodyPr/>
        <a:lstStyle/>
        <a:p>
          <a:r>
            <a:rPr lang="en-GB" sz="1050" dirty="0"/>
            <a:t>nurse led palliative care team with consultant provision from Dorothy House.</a:t>
          </a:r>
        </a:p>
      </dgm:t>
    </dgm:pt>
    <dgm:pt modelId="{7B929423-A441-4F66-84C0-AD6AB764AF21}" type="parTrans" cxnId="{B9026808-8C2A-40F0-8990-C2E99A96CD88}">
      <dgm:prSet/>
      <dgm:spPr/>
      <dgm:t>
        <a:bodyPr/>
        <a:lstStyle/>
        <a:p>
          <a:endParaRPr lang="en-US"/>
        </a:p>
      </dgm:t>
    </dgm:pt>
    <dgm:pt modelId="{85E0B73C-2645-43D8-AFD8-D36908A86095}" type="sibTrans" cxnId="{B9026808-8C2A-40F0-8990-C2E99A96CD88}">
      <dgm:prSet/>
      <dgm:spPr/>
      <dgm:t>
        <a:bodyPr/>
        <a:lstStyle/>
        <a:p>
          <a:endParaRPr lang="en-US"/>
        </a:p>
      </dgm:t>
    </dgm:pt>
    <dgm:pt modelId="{A822E88A-BEFF-45C1-950C-45BF5171C706}">
      <dgm:prSet custT="1"/>
      <dgm:spPr/>
      <dgm:t>
        <a:bodyPr/>
        <a:lstStyle/>
        <a:p>
          <a:r>
            <a:rPr lang="en-GB" sz="1050" dirty="0"/>
            <a:t>consultant led </a:t>
          </a:r>
          <a:r>
            <a:rPr lang="en-GB" sz="1050" dirty="0">
              <a:solidFill>
                <a:schemeClr val="tx1"/>
              </a:solidFill>
            </a:rPr>
            <a:t>palliative care team and Swindon care at home.</a:t>
          </a:r>
        </a:p>
      </dgm:t>
    </dgm:pt>
    <dgm:pt modelId="{E32DE9AA-F27E-4D66-A25C-167E926F7CA1}" type="parTrans" cxnId="{E1E473E8-173A-4DB1-9D6F-34C31434135A}">
      <dgm:prSet/>
      <dgm:spPr/>
      <dgm:t>
        <a:bodyPr/>
        <a:lstStyle/>
        <a:p>
          <a:endParaRPr lang="en-US"/>
        </a:p>
      </dgm:t>
    </dgm:pt>
    <dgm:pt modelId="{64654910-D336-420F-BBD4-683DA43D7B95}" type="sibTrans" cxnId="{E1E473E8-173A-4DB1-9D6F-34C31434135A}">
      <dgm:prSet/>
      <dgm:spPr/>
      <dgm:t>
        <a:bodyPr/>
        <a:lstStyle/>
        <a:p>
          <a:endParaRPr lang="en-US"/>
        </a:p>
      </dgm:t>
    </dgm:pt>
    <dgm:pt modelId="{BCDC444C-8484-445A-851B-E0B93F839DDB}" type="pres">
      <dgm:prSet presAssocID="{9283675E-67B0-40FC-AFB1-AD1BEB2895DA}" presName="Name0" presStyleCnt="0">
        <dgm:presLayoutVars>
          <dgm:dir/>
          <dgm:animLvl val="lvl"/>
          <dgm:resizeHandles val="exact"/>
        </dgm:presLayoutVars>
      </dgm:prSet>
      <dgm:spPr/>
    </dgm:pt>
    <dgm:pt modelId="{46755446-C45C-4D4A-95A6-0785D7EDACA0}" type="pres">
      <dgm:prSet presAssocID="{302701EF-D3DB-49A5-879C-99579FE6BAF4}" presName="linNode" presStyleCnt="0"/>
      <dgm:spPr/>
    </dgm:pt>
    <dgm:pt modelId="{F28423FB-87C7-4D35-8986-FA113E0A094B}" type="pres">
      <dgm:prSet presAssocID="{302701EF-D3DB-49A5-879C-99579FE6BAF4}" presName="parentText" presStyleLbl="node1" presStyleIdx="0" presStyleCnt="4">
        <dgm:presLayoutVars>
          <dgm:chMax val="1"/>
          <dgm:bulletEnabled val="1"/>
        </dgm:presLayoutVars>
      </dgm:prSet>
      <dgm:spPr/>
    </dgm:pt>
    <dgm:pt modelId="{AE49BC66-1333-455B-A59D-3C41A8D8EF88}" type="pres">
      <dgm:prSet presAssocID="{302701EF-D3DB-49A5-879C-99579FE6BAF4}" presName="descendantText" presStyleLbl="alignAccFollowNode1" presStyleIdx="0" presStyleCnt="4">
        <dgm:presLayoutVars>
          <dgm:bulletEnabled val="1"/>
        </dgm:presLayoutVars>
      </dgm:prSet>
      <dgm:spPr/>
    </dgm:pt>
    <dgm:pt modelId="{C3586C03-D822-4385-AA35-8C79BFBB07D1}" type="pres">
      <dgm:prSet presAssocID="{FAC418A8-077D-4EA9-9875-F13F65776A29}" presName="sp" presStyleCnt="0"/>
      <dgm:spPr/>
    </dgm:pt>
    <dgm:pt modelId="{E294320B-076A-45B9-B7B2-4FC9BB17106B}" type="pres">
      <dgm:prSet presAssocID="{FCE3E6BB-F2AE-476F-A4BA-72740C2055E9}" presName="linNode" presStyleCnt="0"/>
      <dgm:spPr/>
    </dgm:pt>
    <dgm:pt modelId="{9F4DF87C-0831-4466-B0F3-ACDC2247B3FC}" type="pres">
      <dgm:prSet presAssocID="{FCE3E6BB-F2AE-476F-A4BA-72740C2055E9}" presName="parentText" presStyleLbl="node1" presStyleIdx="1" presStyleCnt="4">
        <dgm:presLayoutVars>
          <dgm:chMax val="1"/>
          <dgm:bulletEnabled val="1"/>
        </dgm:presLayoutVars>
      </dgm:prSet>
      <dgm:spPr/>
    </dgm:pt>
    <dgm:pt modelId="{7CB06237-EC5A-421D-9CF6-C7E42EB302B8}" type="pres">
      <dgm:prSet presAssocID="{FCE3E6BB-F2AE-476F-A4BA-72740C2055E9}" presName="descendantText" presStyleLbl="alignAccFollowNode1" presStyleIdx="1" presStyleCnt="4">
        <dgm:presLayoutVars>
          <dgm:bulletEnabled val="1"/>
        </dgm:presLayoutVars>
      </dgm:prSet>
      <dgm:spPr/>
    </dgm:pt>
    <dgm:pt modelId="{0F7AFAF7-9B30-4290-8E67-6558E7F3A487}" type="pres">
      <dgm:prSet presAssocID="{2005A3B6-A004-467A-96C3-9B0A1B42E4E0}" presName="sp" presStyleCnt="0"/>
      <dgm:spPr/>
    </dgm:pt>
    <dgm:pt modelId="{F6196D97-38A3-418D-B423-AE681F8C8F3E}" type="pres">
      <dgm:prSet presAssocID="{931E9496-0F08-4EA6-A97D-7A244DF1285D}" presName="linNode" presStyleCnt="0"/>
      <dgm:spPr/>
    </dgm:pt>
    <dgm:pt modelId="{091CBC0D-356B-48D3-849A-CE629FCA24FE}" type="pres">
      <dgm:prSet presAssocID="{931E9496-0F08-4EA6-A97D-7A244DF1285D}" presName="parentText" presStyleLbl="node1" presStyleIdx="2" presStyleCnt="4">
        <dgm:presLayoutVars>
          <dgm:chMax val="1"/>
          <dgm:bulletEnabled val="1"/>
        </dgm:presLayoutVars>
      </dgm:prSet>
      <dgm:spPr/>
    </dgm:pt>
    <dgm:pt modelId="{A0CF6DC6-ADB7-4780-82B6-3FF8E726C850}" type="pres">
      <dgm:prSet presAssocID="{931E9496-0F08-4EA6-A97D-7A244DF1285D}" presName="descendantText" presStyleLbl="alignAccFollowNode1" presStyleIdx="2" presStyleCnt="4">
        <dgm:presLayoutVars>
          <dgm:bulletEnabled val="1"/>
        </dgm:presLayoutVars>
      </dgm:prSet>
      <dgm:spPr/>
    </dgm:pt>
    <dgm:pt modelId="{58DBF241-ED73-4AEC-A92E-E6D3F7279A7B}" type="pres">
      <dgm:prSet presAssocID="{74D6CB8B-A6C7-490D-923E-BCF6EC259A6E}" presName="sp" presStyleCnt="0"/>
      <dgm:spPr/>
    </dgm:pt>
    <dgm:pt modelId="{D61F6634-2BCE-471C-B2EE-0BE576A36EAA}" type="pres">
      <dgm:prSet presAssocID="{35A85740-F5EB-4146-98FB-1FB94BAD5850}" presName="linNode" presStyleCnt="0"/>
      <dgm:spPr/>
    </dgm:pt>
    <dgm:pt modelId="{30159218-7022-4F46-B0B9-DF1C677BB0DB}" type="pres">
      <dgm:prSet presAssocID="{35A85740-F5EB-4146-98FB-1FB94BAD5850}" presName="parentText" presStyleLbl="node1" presStyleIdx="3" presStyleCnt="4">
        <dgm:presLayoutVars>
          <dgm:chMax val="1"/>
          <dgm:bulletEnabled val="1"/>
        </dgm:presLayoutVars>
      </dgm:prSet>
      <dgm:spPr/>
    </dgm:pt>
    <dgm:pt modelId="{BD71923E-EBC8-4855-A35C-4C6F3CC9D522}" type="pres">
      <dgm:prSet presAssocID="{35A85740-F5EB-4146-98FB-1FB94BAD5850}" presName="descendantText" presStyleLbl="alignAccFollowNode1" presStyleIdx="3" presStyleCnt="4" custLinFactNeighborX="1059" custLinFactNeighborY="1420">
        <dgm:presLayoutVars>
          <dgm:bulletEnabled val="1"/>
        </dgm:presLayoutVars>
      </dgm:prSet>
      <dgm:spPr/>
    </dgm:pt>
  </dgm:ptLst>
  <dgm:cxnLst>
    <dgm:cxn modelId="{B9026808-8C2A-40F0-8990-C2E99A96CD88}" srcId="{931E9496-0F08-4EA6-A97D-7A244DF1285D}" destId="{46D4B1B9-CC05-48E0-A632-0A60FC4E826B}" srcOrd="0" destOrd="0" parTransId="{7B929423-A441-4F66-84C0-AD6AB764AF21}" sibTransId="{85E0B73C-2645-43D8-AFD8-D36908A86095}"/>
    <dgm:cxn modelId="{CCCAA911-FCA1-4B69-91E7-04A2F00D86EA}" srcId="{9283675E-67B0-40FC-AFB1-AD1BEB2895DA}" destId="{35A85740-F5EB-4146-98FB-1FB94BAD5850}" srcOrd="3" destOrd="0" parTransId="{63F06141-A500-41EE-B7A3-A1E4E0288CAF}" sibTransId="{28BF7BE4-8E11-4009-95DD-5357924C89F0}"/>
    <dgm:cxn modelId="{D754262A-A10D-4466-9735-A30A2C71785A}" type="presOf" srcId="{FCE3E6BB-F2AE-476F-A4BA-72740C2055E9}" destId="{9F4DF87C-0831-4466-B0F3-ACDC2247B3FC}" srcOrd="0" destOrd="0" presId="urn:microsoft.com/office/officeart/2005/8/layout/vList5"/>
    <dgm:cxn modelId="{B79CC032-FCA8-400F-8DB6-3D85A1369E67}" type="presOf" srcId="{9283675E-67B0-40FC-AFB1-AD1BEB2895DA}" destId="{BCDC444C-8484-445A-851B-E0B93F839DDB}" srcOrd="0" destOrd="0" presId="urn:microsoft.com/office/officeart/2005/8/layout/vList5"/>
    <dgm:cxn modelId="{15B0DB69-26B5-405F-A2C3-5FEC97B3EA65}" type="presOf" srcId="{931E9496-0F08-4EA6-A97D-7A244DF1285D}" destId="{091CBC0D-356B-48D3-849A-CE629FCA24FE}" srcOrd="0" destOrd="0" presId="urn:microsoft.com/office/officeart/2005/8/layout/vList5"/>
    <dgm:cxn modelId="{8BC72D6C-64C5-491B-812F-581FA12DA868}" srcId="{302701EF-D3DB-49A5-879C-99579FE6BAF4}" destId="{63346A5C-469D-4E4A-8935-98418AE130C9}" srcOrd="0" destOrd="0" parTransId="{34D5B30F-C04E-4A41-875B-DE9F82263218}" sibTransId="{CD9DB2E1-116D-47F3-B385-EAE6C8F2F32C}"/>
    <dgm:cxn modelId="{9BEC3853-44C0-4100-A753-F437FDAD0E24}" type="presOf" srcId="{A822E88A-BEFF-45C1-950C-45BF5171C706}" destId="{BD71923E-EBC8-4855-A35C-4C6F3CC9D522}" srcOrd="0" destOrd="0" presId="urn:microsoft.com/office/officeart/2005/8/layout/vList5"/>
    <dgm:cxn modelId="{6E929B88-A46D-49AC-A260-4C6E8068FE22}" srcId="{FCE3E6BB-F2AE-476F-A4BA-72740C2055E9}" destId="{D56AB53C-82E8-4D1B-AEAE-B83296335786}" srcOrd="0" destOrd="0" parTransId="{0CDDA1D1-40E5-4E95-A748-216C1367224F}" sibTransId="{74F56621-107B-477D-BEF6-78069026693E}"/>
    <dgm:cxn modelId="{D9E5BE92-945E-4825-AE93-92B374A11A7F}" srcId="{9283675E-67B0-40FC-AFB1-AD1BEB2895DA}" destId="{931E9496-0F08-4EA6-A97D-7A244DF1285D}" srcOrd="2" destOrd="0" parTransId="{9DC80627-D434-45B8-81C1-1D8CC5793C49}" sibTransId="{74D6CB8B-A6C7-490D-923E-BCF6EC259A6E}"/>
    <dgm:cxn modelId="{B0CD57C1-4412-4277-AEC2-A2502E7CCE8C}" srcId="{9283675E-67B0-40FC-AFB1-AD1BEB2895DA}" destId="{FCE3E6BB-F2AE-476F-A4BA-72740C2055E9}" srcOrd="1" destOrd="0" parTransId="{E9FB83AE-425B-4719-A8B0-2B5373353426}" sibTransId="{2005A3B6-A004-467A-96C3-9B0A1B42E4E0}"/>
    <dgm:cxn modelId="{ACE0CDD1-BDF5-46A9-B0CF-B2586AE4DEB9}" type="presOf" srcId="{63346A5C-469D-4E4A-8935-98418AE130C9}" destId="{AE49BC66-1333-455B-A59D-3C41A8D8EF88}" srcOrd="0" destOrd="0" presId="urn:microsoft.com/office/officeart/2005/8/layout/vList5"/>
    <dgm:cxn modelId="{9B0EB9D9-A088-4859-8CC3-850DEA0DB017}" type="presOf" srcId="{35A85740-F5EB-4146-98FB-1FB94BAD5850}" destId="{30159218-7022-4F46-B0B9-DF1C677BB0DB}" srcOrd="0" destOrd="0" presId="urn:microsoft.com/office/officeart/2005/8/layout/vList5"/>
    <dgm:cxn modelId="{DA4250E7-3C1F-43FD-A848-9719E108EC2E}" type="presOf" srcId="{302701EF-D3DB-49A5-879C-99579FE6BAF4}" destId="{F28423FB-87C7-4D35-8986-FA113E0A094B}" srcOrd="0" destOrd="0" presId="urn:microsoft.com/office/officeart/2005/8/layout/vList5"/>
    <dgm:cxn modelId="{E1E473E8-173A-4DB1-9D6F-34C31434135A}" srcId="{35A85740-F5EB-4146-98FB-1FB94BAD5850}" destId="{A822E88A-BEFF-45C1-950C-45BF5171C706}" srcOrd="0" destOrd="0" parTransId="{E32DE9AA-F27E-4D66-A25C-167E926F7CA1}" sibTransId="{64654910-D336-420F-BBD4-683DA43D7B95}"/>
    <dgm:cxn modelId="{32CDD9F7-0F12-4E33-AA74-E242B9DA760A}" srcId="{9283675E-67B0-40FC-AFB1-AD1BEB2895DA}" destId="{302701EF-D3DB-49A5-879C-99579FE6BAF4}" srcOrd="0" destOrd="0" parTransId="{2FC47095-5D4E-40B4-948B-49852FBCF9F2}" sibTransId="{FAC418A8-077D-4EA9-9875-F13F65776A29}"/>
    <dgm:cxn modelId="{E2B340FE-F595-431B-A86C-F48DD46BA551}" type="presOf" srcId="{D56AB53C-82E8-4D1B-AEAE-B83296335786}" destId="{7CB06237-EC5A-421D-9CF6-C7E42EB302B8}" srcOrd="0" destOrd="0" presId="urn:microsoft.com/office/officeart/2005/8/layout/vList5"/>
    <dgm:cxn modelId="{0708F6FE-F665-4014-8AFA-D77D9D34A0F1}" type="presOf" srcId="{46D4B1B9-CC05-48E0-A632-0A60FC4E826B}" destId="{A0CF6DC6-ADB7-4780-82B6-3FF8E726C850}" srcOrd="0" destOrd="0" presId="urn:microsoft.com/office/officeart/2005/8/layout/vList5"/>
    <dgm:cxn modelId="{19087715-FF0A-44E4-9B4B-A1C7D0728CDA}" type="presParOf" srcId="{BCDC444C-8484-445A-851B-E0B93F839DDB}" destId="{46755446-C45C-4D4A-95A6-0785D7EDACA0}" srcOrd="0" destOrd="0" presId="urn:microsoft.com/office/officeart/2005/8/layout/vList5"/>
    <dgm:cxn modelId="{D22282BA-4B15-4372-9DA1-AED90A3F7875}" type="presParOf" srcId="{46755446-C45C-4D4A-95A6-0785D7EDACA0}" destId="{F28423FB-87C7-4D35-8986-FA113E0A094B}" srcOrd="0" destOrd="0" presId="urn:microsoft.com/office/officeart/2005/8/layout/vList5"/>
    <dgm:cxn modelId="{04FE4CBF-2340-485E-A30C-0C4DDDD3B169}" type="presParOf" srcId="{46755446-C45C-4D4A-95A6-0785D7EDACA0}" destId="{AE49BC66-1333-455B-A59D-3C41A8D8EF88}" srcOrd="1" destOrd="0" presId="urn:microsoft.com/office/officeart/2005/8/layout/vList5"/>
    <dgm:cxn modelId="{47E141E0-5D60-425D-973B-39CD1F9D4E36}" type="presParOf" srcId="{BCDC444C-8484-445A-851B-E0B93F839DDB}" destId="{C3586C03-D822-4385-AA35-8C79BFBB07D1}" srcOrd="1" destOrd="0" presId="urn:microsoft.com/office/officeart/2005/8/layout/vList5"/>
    <dgm:cxn modelId="{10F62424-9EFC-4FCF-9585-9686579CBFD3}" type="presParOf" srcId="{BCDC444C-8484-445A-851B-E0B93F839DDB}" destId="{E294320B-076A-45B9-B7B2-4FC9BB17106B}" srcOrd="2" destOrd="0" presId="urn:microsoft.com/office/officeart/2005/8/layout/vList5"/>
    <dgm:cxn modelId="{0E9CA8A5-E38F-4484-9F95-9F8559C666B2}" type="presParOf" srcId="{E294320B-076A-45B9-B7B2-4FC9BB17106B}" destId="{9F4DF87C-0831-4466-B0F3-ACDC2247B3FC}" srcOrd="0" destOrd="0" presId="urn:microsoft.com/office/officeart/2005/8/layout/vList5"/>
    <dgm:cxn modelId="{1CE9216A-4BE1-4F3A-891F-94295EB4E150}" type="presParOf" srcId="{E294320B-076A-45B9-B7B2-4FC9BB17106B}" destId="{7CB06237-EC5A-421D-9CF6-C7E42EB302B8}" srcOrd="1" destOrd="0" presId="urn:microsoft.com/office/officeart/2005/8/layout/vList5"/>
    <dgm:cxn modelId="{96CF0CE0-C8FE-4F0A-A2BE-21DF2C4A0AEF}" type="presParOf" srcId="{BCDC444C-8484-445A-851B-E0B93F839DDB}" destId="{0F7AFAF7-9B30-4290-8E67-6558E7F3A487}" srcOrd="3" destOrd="0" presId="urn:microsoft.com/office/officeart/2005/8/layout/vList5"/>
    <dgm:cxn modelId="{DC0CCDB1-DBDD-4904-807F-CBDC905454B3}" type="presParOf" srcId="{BCDC444C-8484-445A-851B-E0B93F839DDB}" destId="{F6196D97-38A3-418D-B423-AE681F8C8F3E}" srcOrd="4" destOrd="0" presId="urn:microsoft.com/office/officeart/2005/8/layout/vList5"/>
    <dgm:cxn modelId="{22CEC7F2-F3E3-4DAB-B7EA-E0143FCB32A0}" type="presParOf" srcId="{F6196D97-38A3-418D-B423-AE681F8C8F3E}" destId="{091CBC0D-356B-48D3-849A-CE629FCA24FE}" srcOrd="0" destOrd="0" presId="urn:microsoft.com/office/officeart/2005/8/layout/vList5"/>
    <dgm:cxn modelId="{B32EE265-A863-450E-A733-B7F94AB77BBE}" type="presParOf" srcId="{F6196D97-38A3-418D-B423-AE681F8C8F3E}" destId="{A0CF6DC6-ADB7-4780-82B6-3FF8E726C850}" srcOrd="1" destOrd="0" presId="urn:microsoft.com/office/officeart/2005/8/layout/vList5"/>
    <dgm:cxn modelId="{18DC63EC-77CB-405F-8057-B618C801F3CA}" type="presParOf" srcId="{BCDC444C-8484-445A-851B-E0B93F839DDB}" destId="{58DBF241-ED73-4AEC-A92E-E6D3F7279A7B}" srcOrd="5" destOrd="0" presId="urn:microsoft.com/office/officeart/2005/8/layout/vList5"/>
    <dgm:cxn modelId="{9C716A65-A7BD-48D6-8075-38FAD7D10426}" type="presParOf" srcId="{BCDC444C-8484-445A-851B-E0B93F839DDB}" destId="{D61F6634-2BCE-471C-B2EE-0BE576A36EAA}" srcOrd="6" destOrd="0" presId="urn:microsoft.com/office/officeart/2005/8/layout/vList5"/>
    <dgm:cxn modelId="{8332A52B-6F2E-450B-B048-E2AB0C1BFA07}" type="presParOf" srcId="{D61F6634-2BCE-471C-B2EE-0BE576A36EAA}" destId="{30159218-7022-4F46-B0B9-DF1C677BB0DB}" srcOrd="0" destOrd="0" presId="urn:microsoft.com/office/officeart/2005/8/layout/vList5"/>
    <dgm:cxn modelId="{A77F3D42-5805-4CF7-B5DF-8CC15268BC65}" type="presParOf" srcId="{D61F6634-2BCE-471C-B2EE-0BE576A36EAA}" destId="{BD71923E-EBC8-4855-A35C-4C6F3CC9D5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9E822-5570-44B9-809D-00417D6567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7FD26BE-049A-4776-8259-54F13022B616}">
      <dgm:prSet phldrT="[Text]"/>
      <dgm:spPr/>
      <dgm:t>
        <a:bodyPr/>
        <a:lstStyle/>
        <a:p>
          <a:r>
            <a:rPr lang="en-US" dirty="0"/>
            <a:t>How many people do you think BSW hospices support each year?</a:t>
          </a:r>
        </a:p>
        <a:p>
          <a:r>
            <a:rPr lang="en-US" dirty="0">
              <a:solidFill>
                <a:schemeClr val="bg1"/>
              </a:solidFill>
            </a:rPr>
            <a:t>1500	4000	6000</a:t>
          </a:r>
        </a:p>
      </dgm:t>
    </dgm:pt>
    <dgm:pt modelId="{7E9FC58F-767C-4896-8D08-78D61A31302F}" type="parTrans" cxnId="{F12CC299-5E2D-4B6E-9598-AB903E9B1DCD}">
      <dgm:prSet/>
      <dgm:spPr/>
      <dgm:t>
        <a:bodyPr/>
        <a:lstStyle/>
        <a:p>
          <a:endParaRPr lang="en-US"/>
        </a:p>
      </dgm:t>
    </dgm:pt>
    <dgm:pt modelId="{C1204AC3-5955-48F9-9518-01D2B779328C}" type="sibTrans" cxnId="{F12CC299-5E2D-4B6E-9598-AB903E9B1DCD}">
      <dgm:prSet/>
      <dgm:spPr/>
      <dgm:t>
        <a:bodyPr/>
        <a:lstStyle/>
        <a:p>
          <a:endParaRPr lang="en-US"/>
        </a:p>
      </dgm:t>
    </dgm:pt>
    <dgm:pt modelId="{36D70D66-B50E-4926-928E-272475E52968}">
      <dgm:prSet phldrT="[Text]"/>
      <dgm:spPr/>
      <dgm:t>
        <a:bodyPr/>
        <a:lstStyle/>
        <a:p>
          <a:r>
            <a:rPr lang="en-US" dirty="0"/>
            <a:t>What proportion of non-cancer patients do you think we support each year?</a:t>
          </a:r>
        </a:p>
        <a:p>
          <a:r>
            <a:rPr lang="en-US" dirty="0"/>
            <a:t>10%	30%	40%</a:t>
          </a:r>
          <a:endParaRPr lang="en-US" dirty="0">
            <a:solidFill>
              <a:srgbClr val="FF0000"/>
            </a:solidFill>
          </a:endParaRPr>
        </a:p>
      </dgm:t>
    </dgm:pt>
    <dgm:pt modelId="{0A90EEA8-9D28-4C68-B99C-3AB36818B40E}" type="parTrans" cxnId="{0A43A981-4DDA-45C0-B6B3-5880CC6DB921}">
      <dgm:prSet/>
      <dgm:spPr/>
      <dgm:t>
        <a:bodyPr/>
        <a:lstStyle/>
        <a:p>
          <a:endParaRPr lang="en-US"/>
        </a:p>
      </dgm:t>
    </dgm:pt>
    <dgm:pt modelId="{6540C1ED-A636-4F5E-8436-8CE836ED3D91}" type="sibTrans" cxnId="{0A43A981-4DDA-45C0-B6B3-5880CC6DB921}">
      <dgm:prSet/>
      <dgm:spPr/>
      <dgm:t>
        <a:bodyPr/>
        <a:lstStyle/>
        <a:p>
          <a:endParaRPr lang="en-US"/>
        </a:p>
      </dgm:t>
    </dgm:pt>
    <dgm:pt modelId="{A3C51DBD-A54A-46AE-833A-4FC7860A5952}">
      <dgm:prSet phldrT="[Text]" custT="1"/>
      <dgm:spPr/>
      <dgm:t>
        <a:bodyPr/>
        <a:lstStyle/>
        <a:p>
          <a:r>
            <a:rPr lang="en-US" sz="1600" dirty="0">
              <a:solidFill>
                <a:schemeClr val="tx1"/>
              </a:solidFill>
            </a:rPr>
            <a:t>Across all three hospices, we support over </a:t>
          </a:r>
          <a:r>
            <a:rPr lang="en-US" sz="1600" b="1" dirty="0">
              <a:solidFill>
                <a:schemeClr val="tx1"/>
              </a:solidFill>
            </a:rPr>
            <a:t>6000</a:t>
          </a:r>
          <a:r>
            <a:rPr lang="en-US" sz="1600" dirty="0">
              <a:solidFill>
                <a:schemeClr val="tx1"/>
              </a:solidFill>
            </a:rPr>
            <a:t> people and their families each year</a:t>
          </a:r>
          <a:r>
            <a:rPr lang="en-US" sz="1200" dirty="0">
              <a:solidFill>
                <a:schemeClr val="tx1"/>
              </a:solidFill>
            </a:rPr>
            <a:t>.</a:t>
          </a:r>
        </a:p>
      </dgm:t>
    </dgm:pt>
    <dgm:pt modelId="{67E46A8F-E1F9-4D67-BFE9-6C75CA1D5886}" type="parTrans" cxnId="{6FB73A26-5738-4850-955A-8337BB122666}">
      <dgm:prSet/>
      <dgm:spPr/>
      <dgm:t>
        <a:bodyPr/>
        <a:lstStyle/>
        <a:p>
          <a:endParaRPr lang="en-US"/>
        </a:p>
      </dgm:t>
    </dgm:pt>
    <dgm:pt modelId="{61D5F453-FE2E-4E46-BA93-4ED6857DDA0E}" type="sibTrans" cxnId="{6FB73A26-5738-4850-955A-8337BB122666}">
      <dgm:prSet/>
      <dgm:spPr/>
      <dgm:t>
        <a:bodyPr/>
        <a:lstStyle/>
        <a:p>
          <a:endParaRPr lang="en-US"/>
        </a:p>
      </dgm:t>
    </dgm:pt>
    <dgm:pt modelId="{53D3B48F-206C-4109-966F-326C5E7A7739}">
      <dgm:prSet phldrT="[Text]"/>
      <dgm:spPr/>
      <dgm:t>
        <a:bodyPr/>
        <a:lstStyle/>
        <a:p>
          <a:r>
            <a:rPr lang="en-US" dirty="0"/>
            <a:t>How many volunteers do you think we have altogether?</a:t>
          </a:r>
        </a:p>
        <a:p>
          <a:r>
            <a:rPr lang="en-US" dirty="0"/>
            <a:t>1000 	1500 	1870 	</a:t>
          </a:r>
        </a:p>
      </dgm:t>
    </dgm:pt>
    <dgm:pt modelId="{93FEED24-35DB-49AE-8BC1-E6EE0A486A49}" type="parTrans" cxnId="{7CCBDE88-37C8-4482-8349-B609F9575625}">
      <dgm:prSet/>
      <dgm:spPr/>
      <dgm:t>
        <a:bodyPr/>
        <a:lstStyle/>
        <a:p>
          <a:endParaRPr lang="en-US"/>
        </a:p>
      </dgm:t>
    </dgm:pt>
    <dgm:pt modelId="{C3C9F248-5677-476D-8D09-0B4991D8EC50}" type="sibTrans" cxnId="{7CCBDE88-37C8-4482-8349-B609F9575625}">
      <dgm:prSet/>
      <dgm:spPr/>
      <dgm:t>
        <a:bodyPr/>
        <a:lstStyle/>
        <a:p>
          <a:endParaRPr lang="en-US"/>
        </a:p>
      </dgm:t>
    </dgm:pt>
    <dgm:pt modelId="{5A24F11F-C6AB-4E74-8096-C7BE71CD6F7F}">
      <dgm:prSet phldrT="[Text]" custT="1"/>
      <dgm:spPr/>
      <dgm:t>
        <a:bodyPr/>
        <a:lstStyle/>
        <a:p>
          <a:r>
            <a:rPr lang="en-US" sz="1600" dirty="0">
              <a:solidFill>
                <a:schemeClr val="tx1"/>
              </a:solidFill>
            </a:rPr>
            <a:t>Around </a:t>
          </a:r>
          <a:r>
            <a:rPr lang="en-US" sz="1600" b="1" dirty="0">
              <a:solidFill>
                <a:schemeClr val="tx1"/>
              </a:solidFill>
            </a:rPr>
            <a:t>30%</a:t>
          </a:r>
          <a:r>
            <a:rPr lang="en-US" sz="1600" dirty="0">
              <a:solidFill>
                <a:schemeClr val="tx1"/>
              </a:solidFill>
            </a:rPr>
            <a:t> of patients do not have cancer. </a:t>
          </a:r>
          <a:br>
            <a:rPr lang="en-US" sz="1600" dirty="0">
              <a:solidFill>
                <a:schemeClr val="tx1"/>
              </a:solidFill>
            </a:rPr>
          </a:br>
          <a:r>
            <a:rPr lang="en-GB" sz="1600" dirty="0">
              <a:solidFill>
                <a:schemeClr val="tx1"/>
              </a:solidFill>
            </a:rPr>
            <a:t>Life-limiting illnesses other than cancer include lung disease, heart failure and Motor Neurone Disease</a:t>
          </a:r>
          <a:endParaRPr lang="en-US" sz="1600" dirty="0">
            <a:solidFill>
              <a:schemeClr val="tx1"/>
            </a:solidFill>
          </a:endParaRPr>
        </a:p>
      </dgm:t>
    </dgm:pt>
    <dgm:pt modelId="{1905720A-9BAE-42BD-9B28-F656A29F742E}" type="parTrans" cxnId="{6E5E51FC-57C3-4A71-A452-824DBCC2A3BF}">
      <dgm:prSet/>
      <dgm:spPr/>
      <dgm:t>
        <a:bodyPr/>
        <a:lstStyle/>
        <a:p>
          <a:endParaRPr lang="en-US"/>
        </a:p>
      </dgm:t>
    </dgm:pt>
    <dgm:pt modelId="{53C8744D-0A29-4D6D-93BC-E3667C0E1F14}" type="sibTrans" cxnId="{6E5E51FC-57C3-4A71-A452-824DBCC2A3BF}">
      <dgm:prSet/>
      <dgm:spPr/>
      <dgm:t>
        <a:bodyPr/>
        <a:lstStyle/>
        <a:p>
          <a:endParaRPr lang="en-US"/>
        </a:p>
      </dgm:t>
    </dgm:pt>
    <dgm:pt modelId="{B9FFCEEF-B84D-451F-9C45-2AD83AED84D5}">
      <dgm:prSet phldrT="[Text]" custT="1"/>
      <dgm:spPr/>
      <dgm:t>
        <a:bodyPr/>
        <a:lstStyle/>
        <a:p>
          <a:r>
            <a:rPr lang="en-US" sz="1600" b="1" dirty="0">
              <a:solidFill>
                <a:schemeClr val="tx1"/>
              </a:solidFill>
            </a:rPr>
            <a:t>1870</a:t>
          </a:r>
          <a:r>
            <a:rPr lang="en-US" sz="1600" b="0" dirty="0">
              <a:solidFill>
                <a:schemeClr val="tx1"/>
              </a:solidFill>
            </a:rPr>
            <a:t> people volunteer their time to work across clinical and non-clinical services.</a:t>
          </a:r>
          <a:endParaRPr lang="en-US" sz="1600" b="1" dirty="0">
            <a:solidFill>
              <a:schemeClr val="tx1"/>
            </a:solidFill>
          </a:endParaRPr>
        </a:p>
      </dgm:t>
    </dgm:pt>
    <dgm:pt modelId="{7EE638EB-41B9-4BE1-80B5-B00ACBAF7572}" type="parTrans" cxnId="{D149E672-E674-4473-A670-B041ADE2782A}">
      <dgm:prSet/>
      <dgm:spPr/>
      <dgm:t>
        <a:bodyPr/>
        <a:lstStyle/>
        <a:p>
          <a:endParaRPr lang="en-US"/>
        </a:p>
      </dgm:t>
    </dgm:pt>
    <dgm:pt modelId="{AADB68BE-04AE-48EB-8F2B-349E617C4D4C}" type="sibTrans" cxnId="{D149E672-E674-4473-A670-B041ADE2782A}">
      <dgm:prSet/>
      <dgm:spPr/>
      <dgm:t>
        <a:bodyPr/>
        <a:lstStyle/>
        <a:p>
          <a:endParaRPr lang="en-US"/>
        </a:p>
      </dgm:t>
    </dgm:pt>
    <dgm:pt modelId="{5EE92990-F862-4D63-A608-9D78AA030015}" type="pres">
      <dgm:prSet presAssocID="{AEF9E822-5570-44B9-809D-00417D656741}" presName="Name0" presStyleCnt="0">
        <dgm:presLayoutVars>
          <dgm:dir/>
          <dgm:animLvl val="lvl"/>
          <dgm:resizeHandles val="exact"/>
        </dgm:presLayoutVars>
      </dgm:prSet>
      <dgm:spPr/>
    </dgm:pt>
    <dgm:pt modelId="{A367F3CD-CD1B-4AAB-8266-BC4FD5F43A9C}" type="pres">
      <dgm:prSet presAssocID="{47FD26BE-049A-4776-8259-54F13022B616}" presName="linNode" presStyleCnt="0"/>
      <dgm:spPr/>
    </dgm:pt>
    <dgm:pt modelId="{DF1A5681-73CC-46B0-88F6-A415DE34DEA9}" type="pres">
      <dgm:prSet presAssocID="{47FD26BE-049A-4776-8259-54F13022B616}" presName="parentText" presStyleLbl="node1" presStyleIdx="0" presStyleCnt="3">
        <dgm:presLayoutVars>
          <dgm:chMax val="1"/>
          <dgm:bulletEnabled val="1"/>
        </dgm:presLayoutVars>
      </dgm:prSet>
      <dgm:spPr/>
    </dgm:pt>
    <dgm:pt modelId="{0470DCF3-9086-43BC-8B2F-2737BE32BFB0}" type="pres">
      <dgm:prSet presAssocID="{47FD26BE-049A-4776-8259-54F13022B616}" presName="descendantText" presStyleLbl="alignAccFollowNode1" presStyleIdx="0" presStyleCnt="3">
        <dgm:presLayoutVars>
          <dgm:bulletEnabled val="1"/>
        </dgm:presLayoutVars>
      </dgm:prSet>
      <dgm:spPr/>
    </dgm:pt>
    <dgm:pt modelId="{7A90026A-65B8-4C47-A00B-314D632F0C46}" type="pres">
      <dgm:prSet presAssocID="{C1204AC3-5955-48F9-9518-01D2B779328C}" presName="sp" presStyleCnt="0"/>
      <dgm:spPr/>
    </dgm:pt>
    <dgm:pt modelId="{694DF917-0115-4022-9C8D-197A91EA8AAB}" type="pres">
      <dgm:prSet presAssocID="{36D70D66-B50E-4926-928E-272475E52968}" presName="linNode" presStyleCnt="0"/>
      <dgm:spPr/>
    </dgm:pt>
    <dgm:pt modelId="{3CE1AF72-546C-4A2C-A1D2-6D2AA53F98D2}" type="pres">
      <dgm:prSet presAssocID="{36D70D66-B50E-4926-928E-272475E52968}" presName="parentText" presStyleLbl="node1" presStyleIdx="1" presStyleCnt="3">
        <dgm:presLayoutVars>
          <dgm:chMax val="1"/>
          <dgm:bulletEnabled val="1"/>
        </dgm:presLayoutVars>
      </dgm:prSet>
      <dgm:spPr/>
    </dgm:pt>
    <dgm:pt modelId="{4CB9C46A-98F8-4EB9-AC0C-CBB85383F5E7}" type="pres">
      <dgm:prSet presAssocID="{36D70D66-B50E-4926-928E-272475E52968}" presName="descendantText" presStyleLbl="alignAccFollowNode1" presStyleIdx="1" presStyleCnt="3">
        <dgm:presLayoutVars>
          <dgm:bulletEnabled val="1"/>
        </dgm:presLayoutVars>
      </dgm:prSet>
      <dgm:spPr/>
    </dgm:pt>
    <dgm:pt modelId="{E1513AC7-12F9-45E0-B4A3-D5005A6130AB}" type="pres">
      <dgm:prSet presAssocID="{6540C1ED-A636-4F5E-8436-8CE836ED3D91}" presName="sp" presStyleCnt="0"/>
      <dgm:spPr/>
    </dgm:pt>
    <dgm:pt modelId="{BA021AC0-E472-49E9-9E65-A6998BDB5BEF}" type="pres">
      <dgm:prSet presAssocID="{53D3B48F-206C-4109-966F-326C5E7A7739}" presName="linNode" presStyleCnt="0"/>
      <dgm:spPr/>
    </dgm:pt>
    <dgm:pt modelId="{614BB1F2-9E19-42FC-8C91-208636BEC0E8}" type="pres">
      <dgm:prSet presAssocID="{53D3B48F-206C-4109-966F-326C5E7A7739}" presName="parentText" presStyleLbl="node1" presStyleIdx="2" presStyleCnt="3">
        <dgm:presLayoutVars>
          <dgm:chMax val="1"/>
          <dgm:bulletEnabled val="1"/>
        </dgm:presLayoutVars>
      </dgm:prSet>
      <dgm:spPr/>
    </dgm:pt>
    <dgm:pt modelId="{1C2EC95F-D95A-4099-AA63-0ABEA206E17E}" type="pres">
      <dgm:prSet presAssocID="{53D3B48F-206C-4109-966F-326C5E7A7739}" presName="descendantText" presStyleLbl="alignAccFollowNode1" presStyleIdx="2" presStyleCnt="3">
        <dgm:presLayoutVars>
          <dgm:bulletEnabled val="1"/>
        </dgm:presLayoutVars>
      </dgm:prSet>
      <dgm:spPr/>
    </dgm:pt>
  </dgm:ptLst>
  <dgm:cxnLst>
    <dgm:cxn modelId="{C57AED02-7258-494F-BBD7-75C9DCD4BD1B}" type="presOf" srcId="{B9FFCEEF-B84D-451F-9C45-2AD83AED84D5}" destId="{1C2EC95F-D95A-4099-AA63-0ABEA206E17E}" srcOrd="0" destOrd="0" presId="urn:microsoft.com/office/officeart/2005/8/layout/vList5"/>
    <dgm:cxn modelId="{FA023A05-A5A4-41CC-A91D-ADDFEFCF8EFF}" type="presOf" srcId="{36D70D66-B50E-4926-928E-272475E52968}" destId="{3CE1AF72-546C-4A2C-A1D2-6D2AA53F98D2}" srcOrd="0" destOrd="0" presId="urn:microsoft.com/office/officeart/2005/8/layout/vList5"/>
    <dgm:cxn modelId="{6FB73A26-5738-4850-955A-8337BB122666}" srcId="{47FD26BE-049A-4776-8259-54F13022B616}" destId="{A3C51DBD-A54A-46AE-833A-4FC7860A5952}" srcOrd="0" destOrd="0" parTransId="{67E46A8F-E1F9-4D67-BFE9-6C75CA1D5886}" sibTransId="{61D5F453-FE2E-4E46-BA93-4ED6857DDA0E}"/>
    <dgm:cxn modelId="{92DCEB2A-D96F-4934-A1EF-1C9E64C5CB5E}" type="presOf" srcId="{47FD26BE-049A-4776-8259-54F13022B616}" destId="{DF1A5681-73CC-46B0-88F6-A415DE34DEA9}" srcOrd="0" destOrd="0" presId="urn:microsoft.com/office/officeart/2005/8/layout/vList5"/>
    <dgm:cxn modelId="{D149E672-E674-4473-A670-B041ADE2782A}" srcId="{53D3B48F-206C-4109-966F-326C5E7A7739}" destId="{B9FFCEEF-B84D-451F-9C45-2AD83AED84D5}" srcOrd="0" destOrd="0" parTransId="{7EE638EB-41B9-4BE1-80B5-B00ACBAF7572}" sibTransId="{AADB68BE-04AE-48EB-8F2B-349E617C4D4C}"/>
    <dgm:cxn modelId="{F6B7B57A-10D5-4494-A86E-205C2A72F7FC}" type="presOf" srcId="{AEF9E822-5570-44B9-809D-00417D656741}" destId="{5EE92990-F862-4D63-A608-9D78AA030015}" srcOrd="0" destOrd="0" presId="urn:microsoft.com/office/officeart/2005/8/layout/vList5"/>
    <dgm:cxn modelId="{0A43A981-4DDA-45C0-B6B3-5880CC6DB921}" srcId="{AEF9E822-5570-44B9-809D-00417D656741}" destId="{36D70D66-B50E-4926-928E-272475E52968}" srcOrd="1" destOrd="0" parTransId="{0A90EEA8-9D28-4C68-B99C-3AB36818B40E}" sibTransId="{6540C1ED-A636-4F5E-8436-8CE836ED3D91}"/>
    <dgm:cxn modelId="{7CCBDE88-37C8-4482-8349-B609F9575625}" srcId="{AEF9E822-5570-44B9-809D-00417D656741}" destId="{53D3B48F-206C-4109-966F-326C5E7A7739}" srcOrd="2" destOrd="0" parTransId="{93FEED24-35DB-49AE-8BC1-E6EE0A486A49}" sibTransId="{C3C9F248-5677-476D-8D09-0B4991D8EC50}"/>
    <dgm:cxn modelId="{F12CC299-5E2D-4B6E-9598-AB903E9B1DCD}" srcId="{AEF9E822-5570-44B9-809D-00417D656741}" destId="{47FD26BE-049A-4776-8259-54F13022B616}" srcOrd="0" destOrd="0" parTransId="{7E9FC58F-767C-4896-8D08-78D61A31302F}" sibTransId="{C1204AC3-5955-48F9-9518-01D2B779328C}"/>
    <dgm:cxn modelId="{D721569A-2847-44F6-AEDC-D23A682BE82E}" type="presOf" srcId="{53D3B48F-206C-4109-966F-326C5E7A7739}" destId="{614BB1F2-9E19-42FC-8C91-208636BEC0E8}" srcOrd="0" destOrd="0" presId="urn:microsoft.com/office/officeart/2005/8/layout/vList5"/>
    <dgm:cxn modelId="{3ADF18BD-CCDE-4D75-AF5D-EC6A25A6914C}" type="presOf" srcId="{5A24F11F-C6AB-4E74-8096-C7BE71CD6F7F}" destId="{4CB9C46A-98F8-4EB9-AC0C-CBB85383F5E7}" srcOrd="0" destOrd="0" presId="urn:microsoft.com/office/officeart/2005/8/layout/vList5"/>
    <dgm:cxn modelId="{56FBB7E3-8846-4D54-A5B6-1E37A28C7B6F}" type="presOf" srcId="{A3C51DBD-A54A-46AE-833A-4FC7860A5952}" destId="{0470DCF3-9086-43BC-8B2F-2737BE32BFB0}" srcOrd="0" destOrd="0" presId="urn:microsoft.com/office/officeart/2005/8/layout/vList5"/>
    <dgm:cxn modelId="{6E5E51FC-57C3-4A71-A452-824DBCC2A3BF}" srcId="{36D70D66-B50E-4926-928E-272475E52968}" destId="{5A24F11F-C6AB-4E74-8096-C7BE71CD6F7F}" srcOrd="0" destOrd="0" parTransId="{1905720A-9BAE-42BD-9B28-F656A29F742E}" sibTransId="{53C8744D-0A29-4D6D-93BC-E3667C0E1F14}"/>
    <dgm:cxn modelId="{702785D8-DD08-46B9-96C1-5666F05528FF}" type="presParOf" srcId="{5EE92990-F862-4D63-A608-9D78AA030015}" destId="{A367F3CD-CD1B-4AAB-8266-BC4FD5F43A9C}" srcOrd="0" destOrd="0" presId="urn:microsoft.com/office/officeart/2005/8/layout/vList5"/>
    <dgm:cxn modelId="{91A095C6-1FC5-48A5-9AC4-726559BA5F62}" type="presParOf" srcId="{A367F3CD-CD1B-4AAB-8266-BC4FD5F43A9C}" destId="{DF1A5681-73CC-46B0-88F6-A415DE34DEA9}" srcOrd="0" destOrd="0" presId="urn:microsoft.com/office/officeart/2005/8/layout/vList5"/>
    <dgm:cxn modelId="{49C49067-6B87-4E96-BDFB-E06F52B3EE6A}" type="presParOf" srcId="{A367F3CD-CD1B-4AAB-8266-BC4FD5F43A9C}" destId="{0470DCF3-9086-43BC-8B2F-2737BE32BFB0}" srcOrd="1" destOrd="0" presId="urn:microsoft.com/office/officeart/2005/8/layout/vList5"/>
    <dgm:cxn modelId="{357F5617-BBAB-4D0A-A977-B866E63CED0D}" type="presParOf" srcId="{5EE92990-F862-4D63-A608-9D78AA030015}" destId="{7A90026A-65B8-4C47-A00B-314D632F0C46}" srcOrd="1" destOrd="0" presId="urn:microsoft.com/office/officeart/2005/8/layout/vList5"/>
    <dgm:cxn modelId="{9CC2F08B-2508-4757-932A-647285D16E63}" type="presParOf" srcId="{5EE92990-F862-4D63-A608-9D78AA030015}" destId="{694DF917-0115-4022-9C8D-197A91EA8AAB}" srcOrd="2" destOrd="0" presId="urn:microsoft.com/office/officeart/2005/8/layout/vList5"/>
    <dgm:cxn modelId="{69E555B5-4761-4133-940B-273D93D5933D}" type="presParOf" srcId="{694DF917-0115-4022-9C8D-197A91EA8AAB}" destId="{3CE1AF72-546C-4A2C-A1D2-6D2AA53F98D2}" srcOrd="0" destOrd="0" presId="urn:microsoft.com/office/officeart/2005/8/layout/vList5"/>
    <dgm:cxn modelId="{77393CA5-9C48-4777-B609-E944537BB1ED}" type="presParOf" srcId="{694DF917-0115-4022-9C8D-197A91EA8AAB}" destId="{4CB9C46A-98F8-4EB9-AC0C-CBB85383F5E7}" srcOrd="1" destOrd="0" presId="urn:microsoft.com/office/officeart/2005/8/layout/vList5"/>
    <dgm:cxn modelId="{DA98DA3A-3BAF-4F33-8443-823C2979E685}" type="presParOf" srcId="{5EE92990-F862-4D63-A608-9D78AA030015}" destId="{E1513AC7-12F9-45E0-B4A3-D5005A6130AB}" srcOrd="3" destOrd="0" presId="urn:microsoft.com/office/officeart/2005/8/layout/vList5"/>
    <dgm:cxn modelId="{B97E0266-D802-4FC0-A3F5-4BCB3D1C8E1C}" type="presParOf" srcId="{5EE92990-F862-4D63-A608-9D78AA030015}" destId="{BA021AC0-E472-49E9-9E65-A6998BDB5BEF}" srcOrd="4" destOrd="0" presId="urn:microsoft.com/office/officeart/2005/8/layout/vList5"/>
    <dgm:cxn modelId="{B367F21E-E269-4AFD-BDEE-333E5DF94F8C}" type="presParOf" srcId="{BA021AC0-E472-49E9-9E65-A6998BDB5BEF}" destId="{614BB1F2-9E19-42FC-8C91-208636BEC0E8}" srcOrd="0" destOrd="0" presId="urn:microsoft.com/office/officeart/2005/8/layout/vList5"/>
    <dgm:cxn modelId="{31CCA9AB-5799-4E22-B442-1090228BA2C6}" type="presParOf" srcId="{BA021AC0-E472-49E9-9E65-A6998BDB5BEF}" destId="{1C2EC95F-D95A-4099-AA63-0ABEA206E17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5EB19-6B14-4C84-942A-61F27E037C3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78830A75-CDD8-4513-8BEE-089E0834482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dirty="0">
              <a:solidFill>
                <a:schemeClr val="tx1"/>
              </a:solidFill>
            </a:rPr>
            <a:t>Joint specialty clinics </a:t>
          </a:r>
          <a:br>
            <a:rPr lang="en-US" sz="1600" dirty="0">
              <a:solidFill>
                <a:schemeClr val="tx1"/>
              </a:solidFill>
            </a:rPr>
          </a:br>
          <a:r>
            <a:rPr lang="en-US" sz="900" dirty="0">
              <a:solidFill>
                <a:schemeClr val="tx1"/>
              </a:solidFill>
            </a:rPr>
            <a:t>in RUH, Salisbury offers neurology and heart failure clinics / MDTs and cancer site specific MDTs. Prospect Respiratory practitioner attends neurology clinic.</a:t>
          </a:r>
        </a:p>
      </dgm:t>
    </dgm:pt>
    <dgm:pt modelId="{0A644F80-2BB8-4555-9AFA-CF89AEDCDC09}" type="parTrans" cxnId="{BA45C371-1C54-4075-9321-B989226E965D}">
      <dgm:prSet/>
      <dgm:spPr/>
      <dgm:t>
        <a:bodyPr/>
        <a:lstStyle/>
        <a:p>
          <a:endParaRPr lang="en-US"/>
        </a:p>
      </dgm:t>
    </dgm:pt>
    <dgm:pt modelId="{F93A94FD-5286-44C5-B315-0D289A409CB5}" type="sibTrans" cxnId="{BA45C371-1C54-4075-9321-B989226E965D}">
      <dgm:prSet/>
      <dgm:spPr/>
      <dgm:t>
        <a:bodyPr/>
        <a:lstStyle/>
        <a:p>
          <a:endParaRPr lang="en-US"/>
        </a:p>
      </dgm:t>
    </dgm:pt>
    <dgm:pt modelId="{F4E62E4C-350A-44F1-BA5A-8010AEF17260}">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solidFill>
                <a:schemeClr val="tx1"/>
              </a:solidFill>
            </a:rPr>
            <a:t>Additional services like blood transfusion, </a:t>
          </a:r>
          <a:r>
            <a:rPr lang="en-US" dirty="0" err="1">
              <a:solidFill>
                <a:schemeClr val="tx1"/>
              </a:solidFill>
            </a:rPr>
            <a:t>ascitic</a:t>
          </a:r>
          <a:r>
            <a:rPr lang="en-US" dirty="0">
              <a:solidFill>
                <a:schemeClr val="tx1"/>
              </a:solidFill>
            </a:rPr>
            <a:t> drains</a:t>
          </a:r>
        </a:p>
      </dgm:t>
    </dgm:pt>
    <dgm:pt modelId="{0FFD8D9F-0C45-405B-B1A7-4AAE1875E690}" type="parTrans" cxnId="{3DF9A6BE-32DE-4823-A5A6-BF76D4D6AAAD}">
      <dgm:prSet/>
      <dgm:spPr/>
      <dgm:t>
        <a:bodyPr/>
        <a:lstStyle/>
        <a:p>
          <a:endParaRPr lang="en-US"/>
        </a:p>
      </dgm:t>
    </dgm:pt>
    <dgm:pt modelId="{7BAC856E-BB85-446C-A282-CB3E990CEBC3}" type="sibTrans" cxnId="{3DF9A6BE-32DE-4823-A5A6-BF76D4D6AAAD}">
      <dgm:prSet/>
      <dgm:spPr/>
      <dgm:t>
        <a:bodyPr/>
        <a:lstStyle/>
        <a:p>
          <a:endParaRPr lang="en-US"/>
        </a:p>
      </dgm:t>
    </dgm:pt>
    <dgm:pt modelId="{1BA7F400-A8E3-4D1D-B23D-5735B7BF27CB}">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t>Compassionate companions</a:t>
          </a:r>
        </a:p>
      </dgm:t>
    </dgm:pt>
    <dgm:pt modelId="{9F413DA1-483B-4281-9FB6-4FA23F1FE009}" type="sibTrans" cxnId="{04639F62-E843-4ED0-95D5-82ED7A2B720C}">
      <dgm:prSet/>
      <dgm:spPr/>
      <dgm:t>
        <a:bodyPr/>
        <a:lstStyle/>
        <a:p>
          <a:endParaRPr lang="en-US"/>
        </a:p>
      </dgm:t>
    </dgm:pt>
    <dgm:pt modelId="{6A8F4569-9CF2-49C7-8BEF-6260F83C7E82}" type="parTrans" cxnId="{04639F62-E843-4ED0-95D5-82ED7A2B720C}">
      <dgm:prSet/>
      <dgm:spPr/>
      <dgm:t>
        <a:bodyPr/>
        <a:lstStyle/>
        <a:p>
          <a:endParaRPr lang="en-US"/>
        </a:p>
      </dgm:t>
    </dgm:pt>
    <dgm:pt modelId="{72AFA75C-9A9E-4588-ACAB-2A77E9F611FE}">
      <dgm:prSet phldrT="[Text]">
        <dgm:style>
          <a:lnRef idx="2">
            <a:schemeClr val="accent6"/>
          </a:lnRef>
          <a:fillRef idx="1">
            <a:schemeClr val="lt1"/>
          </a:fillRef>
          <a:effectRef idx="0">
            <a:schemeClr val="accent6"/>
          </a:effectRef>
          <a:fontRef idx="minor">
            <a:schemeClr val="dk1"/>
          </a:fontRef>
        </dgm:style>
      </dgm:prSet>
      <dgm:spPr/>
      <dgm:t>
        <a:bodyPr/>
        <a:lstStyle/>
        <a:p>
          <a:r>
            <a:rPr lang="en-US" dirty="0">
              <a:solidFill>
                <a:schemeClr val="tx1"/>
              </a:solidFill>
            </a:rPr>
            <a:t>Digital collaboration </a:t>
          </a:r>
          <a:r>
            <a:rPr lang="en-US" dirty="0" err="1">
              <a:solidFill>
                <a:schemeClr val="tx1"/>
              </a:solidFill>
            </a:rPr>
            <a:t>incl</a:t>
          </a:r>
          <a:r>
            <a:rPr lang="en-US" dirty="0">
              <a:solidFill>
                <a:schemeClr val="tx1"/>
              </a:solidFill>
            </a:rPr>
            <a:t> using of VR, all working towards use of single patient record system (S1)</a:t>
          </a:r>
        </a:p>
      </dgm:t>
    </dgm:pt>
    <dgm:pt modelId="{0C7F665B-B163-4D3E-9D9C-B056100308C3}" type="parTrans" cxnId="{6F9C240A-992F-473E-9568-C3DF089D1A47}">
      <dgm:prSet/>
      <dgm:spPr/>
      <dgm:t>
        <a:bodyPr/>
        <a:lstStyle/>
        <a:p>
          <a:endParaRPr lang="en-US"/>
        </a:p>
      </dgm:t>
    </dgm:pt>
    <dgm:pt modelId="{4251ECB7-0446-4EF4-8697-DE1EBC59AB60}" type="sibTrans" cxnId="{6F9C240A-992F-473E-9568-C3DF089D1A47}">
      <dgm:prSet/>
      <dgm:spPr/>
      <dgm:t>
        <a:bodyPr/>
        <a:lstStyle/>
        <a:p>
          <a:endParaRPr lang="en-US"/>
        </a:p>
      </dgm:t>
    </dgm:pt>
    <dgm:pt modelId="{6D9180A7-4A83-42E1-9914-8C37DA23FB1F}" type="pres">
      <dgm:prSet presAssocID="{BCE5EB19-6B14-4C84-942A-61F27E037C34}" presName="diagram" presStyleCnt="0">
        <dgm:presLayoutVars>
          <dgm:dir/>
        </dgm:presLayoutVars>
      </dgm:prSet>
      <dgm:spPr/>
    </dgm:pt>
    <dgm:pt modelId="{0FFAF3AA-27E7-4F19-9394-FCEF0E841A82}" type="pres">
      <dgm:prSet presAssocID="{78830A75-CDD8-4513-8BEE-089E0834482E}" presName="composite" presStyleCnt="0"/>
      <dgm:spPr/>
    </dgm:pt>
    <dgm:pt modelId="{7C25856B-3679-4F06-98B1-B937EE6D0A4D}" type="pres">
      <dgm:prSet presAssocID="{78830A75-CDD8-4513-8BEE-089E0834482E}" presName="Image" presStyleLbl="bgShp"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056FB01C-05A8-4AF2-885C-1FA219200C85}" type="pres">
      <dgm:prSet presAssocID="{78830A75-CDD8-4513-8BEE-089E0834482E}" presName="Parent" presStyleLbl="node0" presStyleIdx="0" presStyleCnt="4" custScaleX="126419" custScaleY="119320" custLinFactNeighborX="-63370" custLinFactNeighborY="-462">
        <dgm:presLayoutVars>
          <dgm:bulletEnabled val="1"/>
        </dgm:presLayoutVars>
      </dgm:prSet>
      <dgm:spPr/>
    </dgm:pt>
    <dgm:pt modelId="{6BD801CF-EC46-4428-A0AD-7FD5B5B49B36}" type="pres">
      <dgm:prSet presAssocID="{F93A94FD-5286-44C5-B315-0D289A409CB5}" presName="sibTrans" presStyleCnt="0"/>
      <dgm:spPr/>
    </dgm:pt>
    <dgm:pt modelId="{776FC75B-BFC0-4845-8DA9-BA87F6DFB3B2}" type="pres">
      <dgm:prSet presAssocID="{F4E62E4C-350A-44F1-BA5A-8010AEF17260}" presName="composite" presStyleCnt="0"/>
      <dgm:spPr/>
    </dgm:pt>
    <dgm:pt modelId="{4ADA7189-5BA5-4F9C-AC74-76AC7A1ADA32}" type="pres">
      <dgm:prSet presAssocID="{F4E62E4C-350A-44F1-BA5A-8010AEF17260}" presName="Image" presStyleLbl="bgShp" presStyleIdx="1" presStyleCnt="4"/>
      <dgm:spPr>
        <a:blipFill dpi="0" rotWithShape="1">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A234E978-3042-4D57-95A5-53BBF0CF9429}" type="pres">
      <dgm:prSet presAssocID="{F4E62E4C-350A-44F1-BA5A-8010AEF17260}" presName="Parent" presStyleLbl="node0" presStyleIdx="1" presStyleCnt="4" custLinFactNeighborY="31268">
        <dgm:presLayoutVars>
          <dgm:bulletEnabled val="1"/>
        </dgm:presLayoutVars>
      </dgm:prSet>
      <dgm:spPr/>
    </dgm:pt>
    <dgm:pt modelId="{E901A58D-9EF8-4B3F-9A68-9D3705889B5A}" type="pres">
      <dgm:prSet presAssocID="{7BAC856E-BB85-446C-A282-CB3E990CEBC3}" presName="sibTrans" presStyleCnt="0"/>
      <dgm:spPr/>
    </dgm:pt>
    <dgm:pt modelId="{6F42F47D-B059-4066-B1F8-C5BC5E570695}" type="pres">
      <dgm:prSet presAssocID="{1BA7F400-A8E3-4D1D-B23D-5735B7BF27CB}" presName="composite" presStyleCnt="0"/>
      <dgm:spPr/>
    </dgm:pt>
    <dgm:pt modelId="{0F4FBE82-12FB-4692-A3BD-9591CC265437}" type="pres">
      <dgm:prSet presAssocID="{1BA7F400-A8E3-4D1D-B23D-5735B7BF27CB}" presName="Image" presStyleLbl="bgShp" presStyleIdx="2" presStyleCnt="4"/>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A152128-9C82-4435-A73E-FDE1A856A03B}" type="pres">
      <dgm:prSet presAssocID="{1BA7F400-A8E3-4D1D-B23D-5735B7BF27CB}" presName="Parent" presStyleLbl="node0" presStyleIdx="2" presStyleCnt="4" custLinFactNeighborX="-3592" custLinFactNeighborY="-30157">
        <dgm:presLayoutVars>
          <dgm:bulletEnabled val="1"/>
        </dgm:presLayoutVars>
      </dgm:prSet>
      <dgm:spPr/>
    </dgm:pt>
    <dgm:pt modelId="{C383BD18-A3CF-484A-A42B-703B49E97F2C}" type="pres">
      <dgm:prSet presAssocID="{9F413DA1-483B-4281-9FB6-4FA23F1FE009}" presName="sibTrans" presStyleCnt="0"/>
      <dgm:spPr/>
    </dgm:pt>
    <dgm:pt modelId="{7B7CB7DF-B773-46F8-B152-C14CB8CB8888}" type="pres">
      <dgm:prSet presAssocID="{72AFA75C-9A9E-4588-ACAB-2A77E9F611FE}" presName="composite" presStyleCnt="0"/>
      <dgm:spPr/>
    </dgm:pt>
    <dgm:pt modelId="{691C551E-7ADA-453F-96ED-029A8F9A4626}" type="pres">
      <dgm:prSet presAssocID="{72AFA75C-9A9E-4588-ACAB-2A77E9F611FE}" presName="Image" presStyleLbl="bgShp"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1B6AB12D-4FA0-4E4E-B7E8-7565602777FD}" type="pres">
      <dgm:prSet presAssocID="{72AFA75C-9A9E-4588-ACAB-2A77E9F611FE}" presName="Parent" presStyleLbl="node0" presStyleIdx="3" presStyleCnt="4">
        <dgm:presLayoutVars>
          <dgm:bulletEnabled val="1"/>
        </dgm:presLayoutVars>
      </dgm:prSet>
      <dgm:spPr/>
    </dgm:pt>
  </dgm:ptLst>
  <dgm:cxnLst>
    <dgm:cxn modelId="{6F9C240A-992F-473E-9568-C3DF089D1A47}" srcId="{BCE5EB19-6B14-4C84-942A-61F27E037C34}" destId="{72AFA75C-9A9E-4588-ACAB-2A77E9F611FE}" srcOrd="3" destOrd="0" parTransId="{0C7F665B-B163-4D3E-9D9C-B056100308C3}" sibTransId="{4251ECB7-0446-4EF4-8697-DE1EBC59AB60}"/>
    <dgm:cxn modelId="{F5646C1E-BCE7-44F8-9CF2-879CDBBB6615}" type="presOf" srcId="{F4E62E4C-350A-44F1-BA5A-8010AEF17260}" destId="{A234E978-3042-4D57-95A5-53BBF0CF9429}" srcOrd="0" destOrd="0" presId="urn:microsoft.com/office/officeart/2008/layout/BendingPictureCaption"/>
    <dgm:cxn modelId="{14EB5731-B791-4DE1-92A0-79317B1E23D7}" type="presOf" srcId="{1BA7F400-A8E3-4D1D-B23D-5735B7BF27CB}" destId="{5A152128-9C82-4435-A73E-FDE1A856A03B}" srcOrd="0" destOrd="0" presId="urn:microsoft.com/office/officeart/2008/layout/BendingPictureCaption"/>
    <dgm:cxn modelId="{04639F62-E843-4ED0-95D5-82ED7A2B720C}" srcId="{BCE5EB19-6B14-4C84-942A-61F27E037C34}" destId="{1BA7F400-A8E3-4D1D-B23D-5735B7BF27CB}" srcOrd="2" destOrd="0" parTransId="{6A8F4569-9CF2-49C7-8BEF-6260F83C7E82}" sibTransId="{9F413DA1-483B-4281-9FB6-4FA23F1FE009}"/>
    <dgm:cxn modelId="{BA45C371-1C54-4075-9321-B989226E965D}" srcId="{BCE5EB19-6B14-4C84-942A-61F27E037C34}" destId="{78830A75-CDD8-4513-8BEE-089E0834482E}" srcOrd="0" destOrd="0" parTransId="{0A644F80-2BB8-4555-9AFA-CF89AEDCDC09}" sibTransId="{F93A94FD-5286-44C5-B315-0D289A409CB5}"/>
    <dgm:cxn modelId="{E2D47991-A324-44C8-B5F9-9FF0779DADD1}" type="presOf" srcId="{72AFA75C-9A9E-4588-ACAB-2A77E9F611FE}" destId="{1B6AB12D-4FA0-4E4E-B7E8-7565602777FD}" srcOrd="0" destOrd="0" presId="urn:microsoft.com/office/officeart/2008/layout/BendingPictureCaption"/>
    <dgm:cxn modelId="{3DF9A6BE-32DE-4823-A5A6-BF76D4D6AAAD}" srcId="{BCE5EB19-6B14-4C84-942A-61F27E037C34}" destId="{F4E62E4C-350A-44F1-BA5A-8010AEF17260}" srcOrd="1" destOrd="0" parTransId="{0FFD8D9F-0C45-405B-B1A7-4AAE1875E690}" sibTransId="{7BAC856E-BB85-446C-A282-CB3E990CEBC3}"/>
    <dgm:cxn modelId="{9150EAD6-F34E-490B-8B34-7BF73122B980}" type="presOf" srcId="{BCE5EB19-6B14-4C84-942A-61F27E037C34}" destId="{6D9180A7-4A83-42E1-9914-8C37DA23FB1F}" srcOrd="0" destOrd="0" presId="urn:microsoft.com/office/officeart/2008/layout/BendingPictureCaption"/>
    <dgm:cxn modelId="{1D889CED-9368-4EEC-8773-A5C2E4492C08}" type="presOf" srcId="{78830A75-CDD8-4513-8BEE-089E0834482E}" destId="{056FB01C-05A8-4AF2-885C-1FA219200C85}" srcOrd="0" destOrd="0" presId="urn:microsoft.com/office/officeart/2008/layout/BendingPictureCaption"/>
    <dgm:cxn modelId="{5352EBD4-7893-4C22-8557-19A9A74E60BB}" type="presParOf" srcId="{6D9180A7-4A83-42E1-9914-8C37DA23FB1F}" destId="{0FFAF3AA-27E7-4F19-9394-FCEF0E841A82}" srcOrd="0" destOrd="0" presId="urn:microsoft.com/office/officeart/2008/layout/BendingPictureCaption"/>
    <dgm:cxn modelId="{18D8B54D-AA47-4C7C-B410-08A791FD6A56}" type="presParOf" srcId="{0FFAF3AA-27E7-4F19-9394-FCEF0E841A82}" destId="{7C25856B-3679-4F06-98B1-B937EE6D0A4D}" srcOrd="0" destOrd="0" presId="urn:microsoft.com/office/officeart/2008/layout/BendingPictureCaption"/>
    <dgm:cxn modelId="{F345F8E2-9223-4AC8-93B5-B47FF66F2D2A}" type="presParOf" srcId="{0FFAF3AA-27E7-4F19-9394-FCEF0E841A82}" destId="{056FB01C-05A8-4AF2-885C-1FA219200C85}" srcOrd="1" destOrd="0" presId="urn:microsoft.com/office/officeart/2008/layout/BendingPictureCaption"/>
    <dgm:cxn modelId="{44707409-A03E-4C2A-B5FC-18D99CFFCD38}" type="presParOf" srcId="{6D9180A7-4A83-42E1-9914-8C37DA23FB1F}" destId="{6BD801CF-EC46-4428-A0AD-7FD5B5B49B36}" srcOrd="1" destOrd="0" presId="urn:microsoft.com/office/officeart/2008/layout/BendingPictureCaption"/>
    <dgm:cxn modelId="{6F3C5A5B-27B1-4E55-AAF3-11BA93C09C09}" type="presParOf" srcId="{6D9180A7-4A83-42E1-9914-8C37DA23FB1F}" destId="{776FC75B-BFC0-4845-8DA9-BA87F6DFB3B2}" srcOrd="2" destOrd="0" presId="urn:microsoft.com/office/officeart/2008/layout/BendingPictureCaption"/>
    <dgm:cxn modelId="{A0BBB00D-70C9-42BC-9391-AEB4234CD077}" type="presParOf" srcId="{776FC75B-BFC0-4845-8DA9-BA87F6DFB3B2}" destId="{4ADA7189-5BA5-4F9C-AC74-76AC7A1ADA32}" srcOrd="0" destOrd="0" presId="urn:microsoft.com/office/officeart/2008/layout/BendingPictureCaption"/>
    <dgm:cxn modelId="{C8D33C41-25C0-4BEF-8475-4E0409F7BEF0}" type="presParOf" srcId="{776FC75B-BFC0-4845-8DA9-BA87F6DFB3B2}" destId="{A234E978-3042-4D57-95A5-53BBF0CF9429}" srcOrd="1" destOrd="0" presId="urn:microsoft.com/office/officeart/2008/layout/BendingPictureCaption"/>
    <dgm:cxn modelId="{D476F350-C6B7-4B68-B81E-A6A6A316AFA6}" type="presParOf" srcId="{6D9180A7-4A83-42E1-9914-8C37DA23FB1F}" destId="{E901A58D-9EF8-4B3F-9A68-9D3705889B5A}" srcOrd="3" destOrd="0" presId="urn:microsoft.com/office/officeart/2008/layout/BendingPictureCaption"/>
    <dgm:cxn modelId="{9CF26A70-327D-4B59-8897-A6E449261B14}" type="presParOf" srcId="{6D9180A7-4A83-42E1-9914-8C37DA23FB1F}" destId="{6F42F47D-B059-4066-B1F8-C5BC5E570695}" srcOrd="4" destOrd="0" presId="urn:microsoft.com/office/officeart/2008/layout/BendingPictureCaption"/>
    <dgm:cxn modelId="{39FAD0FD-C448-4793-A10C-D8B5973EFFE7}" type="presParOf" srcId="{6F42F47D-B059-4066-B1F8-C5BC5E570695}" destId="{0F4FBE82-12FB-4692-A3BD-9591CC265437}" srcOrd="0" destOrd="0" presId="urn:microsoft.com/office/officeart/2008/layout/BendingPictureCaption"/>
    <dgm:cxn modelId="{78889D1E-992C-40B3-A958-894EBCBD0720}" type="presParOf" srcId="{6F42F47D-B059-4066-B1F8-C5BC5E570695}" destId="{5A152128-9C82-4435-A73E-FDE1A856A03B}" srcOrd="1" destOrd="0" presId="urn:microsoft.com/office/officeart/2008/layout/BendingPictureCaption"/>
    <dgm:cxn modelId="{AF42E087-5CED-49CB-8AF9-6F6AA4E2F584}" type="presParOf" srcId="{6D9180A7-4A83-42E1-9914-8C37DA23FB1F}" destId="{C383BD18-A3CF-484A-A42B-703B49E97F2C}" srcOrd="5" destOrd="0" presId="urn:microsoft.com/office/officeart/2008/layout/BendingPictureCaption"/>
    <dgm:cxn modelId="{DB5B6FD6-D195-426F-A537-909201CD28F0}" type="presParOf" srcId="{6D9180A7-4A83-42E1-9914-8C37DA23FB1F}" destId="{7B7CB7DF-B773-46F8-B152-C14CB8CB8888}" srcOrd="6" destOrd="0" presId="urn:microsoft.com/office/officeart/2008/layout/BendingPictureCaption"/>
    <dgm:cxn modelId="{F5392A58-1909-4526-8E4F-F6E6FFFDDCA5}" type="presParOf" srcId="{7B7CB7DF-B773-46F8-B152-C14CB8CB8888}" destId="{691C551E-7ADA-453F-96ED-029A8F9A4626}" srcOrd="0" destOrd="0" presId="urn:microsoft.com/office/officeart/2008/layout/BendingPictureCaption"/>
    <dgm:cxn modelId="{D50F72A5-EB67-4167-B2FA-86CA0626342E}" type="presParOf" srcId="{7B7CB7DF-B773-46F8-B152-C14CB8CB8888}" destId="{1B6AB12D-4FA0-4E4E-B7E8-7565602777FD}"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B8EE3D-7ABC-4C4D-A4CD-D964D9C33E83}"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8A387A59-D567-485C-8546-2BA8B68FBBFB}">
      <dgm:prSet phldrT="[Text]"/>
      <dgm:spPr/>
      <dgm:t>
        <a:bodyPr/>
        <a:lstStyle/>
        <a:p>
          <a:r>
            <a:rPr lang="en-US" b="1" dirty="0"/>
            <a:t>Each person is seen has an individual</a:t>
          </a:r>
          <a:br>
            <a:rPr lang="en-US" dirty="0"/>
          </a:br>
          <a:r>
            <a:rPr lang="en-US" dirty="0"/>
            <a:t>I, and the people important to me, have opportunities to have honest, informed and timely conversations and to know that I might die soon. I am asked what matters most to me. Those who care for me know that and work with me to do what’s possible.</a:t>
          </a:r>
        </a:p>
      </dgm:t>
    </dgm:pt>
    <dgm:pt modelId="{EC94B1CA-08D7-4701-9C61-46CC6638A49D}" type="parTrans" cxnId="{7879B5C5-F8E4-4541-8A12-8193CEAB3CE2}">
      <dgm:prSet/>
      <dgm:spPr/>
      <dgm:t>
        <a:bodyPr/>
        <a:lstStyle/>
        <a:p>
          <a:endParaRPr lang="en-US"/>
        </a:p>
      </dgm:t>
    </dgm:pt>
    <dgm:pt modelId="{B6A7ED64-0089-45FD-A847-D2C7B5AEEC24}" type="sibTrans" cxnId="{7879B5C5-F8E4-4541-8A12-8193CEAB3CE2}">
      <dgm:prSet/>
      <dgm:spPr/>
      <dgm:t>
        <a:bodyPr/>
        <a:lstStyle/>
        <a:p>
          <a:endParaRPr lang="en-US"/>
        </a:p>
      </dgm:t>
    </dgm:pt>
    <dgm:pt modelId="{F29DC446-B75C-4FF5-B853-7DD6BBABB82E}">
      <dgm:prSet phldrT="[Text]"/>
      <dgm:spPr/>
      <dgm:t>
        <a:bodyPr/>
        <a:lstStyle/>
        <a:p>
          <a:r>
            <a:rPr lang="en-US" b="1" dirty="0"/>
            <a:t>Each person gets fair access to care</a:t>
          </a:r>
          <a:br>
            <a:rPr lang="en-US" b="1" dirty="0"/>
          </a:br>
          <a:r>
            <a:rPr lang="en-US" dirty="0"/>
            <a:t>I live in a society where I get good end of life care regardless of who I am, where I live or the circumstances of my life.</a:t>
          </a:r>
        </a:p>
      </dgm:t>
    </dgm:pt>
    <dgm:pt modelId="{D8EF8AF9-2784-41EA-8D1A-B269A67DF044}" type="parTrans" cxnId="{C624F42A-0434-4914-AEF9-1DFFB92E6C2E}">
      <dgm:prSet/>
      <dgm:spPr/>
      <dgm:t>
        <a:bodyPr/>
        <a:lstStyle/>
        <a:p>
          <a:endParaRPr lang="en-US"/>
        </a:p>
      </dgm:t>
    </dgm:pt>
    <dgm:pt modelId="{F25D2F57-9446-4E05-B5B1-A416CB897DB1}" type="sibTrans" cxnId="{C624F42A-0434-4914-AEF9-1DFFB92E6C2E}">
      <dgm:prSet/>
      <dgm:spPr/>
      <dgm:t>
        <a:bodyPr/>
        <a:lstStyle/>
        <a:p>
          <a:endParaRPr lang="en-US"/>
        </a:p>
      </dgm:t>
    </dgm:pt>
    <dgm:pt modelId="{8D39843F-978A-4C36-8455-81CD4E85232C}">
      <dgm:prSet phldrT="[Text]"/>
      <dgm:spPr/>
      <dgm:t>
        <a:bodyPr/>
        <a:lstStyle/>
        <a:p>
          <a:r>
            <a:rPr lang="en-US" b="1" dirty="0" err="1"/>
            <a:t>Maximising</a:t>
          </a:r>
          <a:r>
            <a:rPr lang="en-US" b="1" dirty="0"/>
            <a:t> comfort and wellbeing</a:t>
          </a:r>
          <a:br>
            <a:rPr lang="en-US" dirty="0"/>
          </a:br>
          <a:r>
            <a:rPr lang="en-US" dirty="0"/>
            <a:t>My care is regularly reviewed and every effort is made for me to have the support, care and treatment that might be needed to help me to be as comfortable and as free from distress as possible.</a:t>
          </a:r>
        </a:p>
      </dgm:t>
    </dgm:pt>
    <dgm:pt modelId="{D4CA4781-DABF-465A-9FC0-1A2D42DE6E83}" type="parTrans" cxnId="{10A8B0D3-FE5B-45BB-890F-1E1AAFA02D19}">
      <dgm:prSet/>
      <dgm:spPr/>
      <dgm:t>
        <a:bodyPr/>
        <a:lstStyle/>
        <a:p>
          <a:endParaRPr lang="en-US"/>
        </a:p>
      </dgm:t>
    </dgm:pt>
    <dgm:pt modelId="{E39C667B-7108-449E-836F-FFF3ADAF3372}" type="sibTrans" cxnId="{10A8B0D3-FE5B-45BB-890F-1E1AAFA02D19}">
      <dgm:prSet/>
      <dgm:spPr/>
      <dgm:t>
        <a:bodyPr/>
        <a:lstStyle/>
        <a:p>
          <a:endParaRPr lang="en-US"/>
        </a:p>
      </dgm:t>
    </dgm:pt>
    <dgm:pt modelId="{516A82C8-0BC0-47AD-BCC3-F37B0C54FA82}">
      <dgm:prSet phldrT="[Text]"/>
      <dgm:spPr/>
      <dgm:t>
        <a:bodyPr/>
        <a:lstStyle/>
        <a:p>
          <a:r>
            <a:rPr lang="en-US" b="1" dirty="0"/>
            <a:t>Care is coordinated</a:t>
          </a:r>
          <a:br>
            <a:rPr lang="en-US" b="1" dirty="0"/>
          </a:br>
          <a:r>
            <a:rPr lang="en-US" b="0" dirty="0"/>
            <a:t>I get the right help at the right time from the right people. I have a team around me who know my needs and my plans and work together to help me achieve them. I can always reach someone who will listen and respond at any time of the day or night.</a:t>
          </a:r>
        </a:p>
      </dgm:t>
    </dgm:pt>
    <dgm:pt modelId="{9049FAE4-9B8D-431A-8B20-08E919DA0F8B}" type="parTrans" cxnId="{7ECD6431-7D65-4A33-B36E-820FC2E0CBB1}">
      <dgm:prSet/>
      <dgm:spPr/>
      <dgm:t>
        <a:bodyPr/>
        <a:lstStyle/>
        <a:p>
          <a:endParaRPr lang="en-US"/>
        </a:p>
      </dgm:t>
    </dgm:pt>
    <dgm:pt modelId="{7EC98EF0-CF2C-4CD4-BE63-E05B720E4AC3}" type="sibTrans" cxnId="{7ECD6431-7D65-4A33-B36E-820FC2E0CBB1}">
      <dgm:prSet/>
      <dgm:spPr/>
      <dgm:t>
        <a:bodyPr/>
        <a:lstStyle/>
        <a:p>
          <a:endParaRPr lang="en-US"/>
        </a:p>
      </dgm:t>
    </dgm:pt>
    <dgm:pt modelId="{76BF9652-B488-4931-9430-78353B022A9F}">
      <dgm:prSet phldrT="[Text]"/>
      <dgm:spPr/>
      <dgm:t>
        <a:bodyPr/>
        <a:lstStyle/>
        <a:p>
          <a:r>
            <a:rPr lang="en-US" b="1" dirty="0"/>
            <a:t>All staff are prepared to care</a:t>
          </a:r>
          <a:br>
            <a:rPr lang="en-US" b="0" dirty="0"/>
          </a:br>
          <a:r>
            <a:rPr lang="en-US" b="0" dirty="0"/>
            <a:t>Wherever I am, health and care staff bring empathy, skills and expertise and give me competent, confident and compassionate care.</a:t>
          </a:r>
          <a:endParaRPr lang="en-US" b="1" dirty="0"/>
        </a:p>
      </dgm:t>
    </dgm:pt>
    <dgm:pt modelId="{437867EE-C46B-4824-BAE5-22D09E091B96}" type="parTrans" cxnId="{4AE373A1-56D5-4E2C-A844-AF4576E5D585}">
      <dgm:prSet/>
      <dgm:spPr/>
      <dgm:t>
        <a:bodyPr/>
        <a:lstStyle/>
        <a:p>
          <a:endParaRPr lang="en-US"/>
        </a:p>
      </dgm:t>
    </dgm:pt>
    <dgm:pt modelId="{3FB0377A-447F-4652-A8BB-0E3566BFB161}" type="sibTrans" cxnId="{4AE373A1-56D5-4E2C-A844-AF4576E5D585}">
      <dgm:prSet/>
      <dgm:spPr/>
      <dgm:t>
        <a:bodyPr/>
        <a:lstStyle/>
        <a:p>
          <a:endParaRPr lang="en-US"/>
        </a:p>
      </dgm:t>
    </dgm:pt>
    <dgm:pt modelId="{B45C1A7D-8A35-44CB-9994-F19C04B0FBC4}">
      <dgm:prSet phldrT="[Text]"/>
      <dgm:spPr/>
      <dgm:t>
        <a:bodyPr/>
        <a:lstStyle/>
        <a:p>
          <a:r>
            <a:rPr lang="en-US" b="1" dirty="0"/>
            <a:t>Each community is prepared to help</a:t>
          </a:r>
          <a:br>
            <a:rPr lang="en-US" b="0" dirty="0"/>
          </a:br>
          <a:r>
            <a:rPr lang="en-US" b="0" dirty="0"/>
            <a:t>I live in a community where everybody recognizes that we all have a role to play in supporting each other in times of crisis and loss. People are ready, willing and confident to have conversations about living and dying well and to support each other in emotional and practical ways. </a:t>
          </a:r>
        </a:p>
      </dgm:t>
    </dgm:pt>
    <dgm:pt modelId="{2BE6C329-1098-44E2-91DD-BF636A9E9167}" type="parTrans" cxnId="{ABE58A9F-FB18-4E5F-9BF8-CB48899CD5BE}">
      <dgm:prSet/>
      <dgm:spPr/>
      <dgm:t>
        <a:bodyPr/>
        <a:lstStyle/>
        <a:p>
          <a:endParaRPr lang="en-US"/>
        </a:p>
      </dgm:t>
    </dgm:pt>
    <dgm:pt modelId="{BDD7F00A-C0B3-48C6-BFF4-59445D01461A}" type="sibTrans" cxnId="{ABE58A9F-FB18-4E5F-9BF8-CB48899CD5BE}">
      <dgm:prSet/>
      <dgm:spPr/>
      <dgm:t>
        <a:bodyPr/>
        <a:lstStyle/>
        <a:p>
          <a:endParaRPr lang="en-US"/>
        </a:p>
      </dgm:t>
    </dgm:pt>
    <dgm:pt modelId="{CF6B8950-0BCE-40B5-BCF0-DAEB5069CFC2}" type="pres">
      <dgm:prSet presAssocID="{30B8EE3D-7ABC-4C4D-A4CD-D964D9C33E83}" presName="Name0" presStyleCnt="0">
        <dgm:presLayoutVars>
          <dgm:chMax val="7"/>
          <dgm:chPref val="7"/>
          <dgm:dir/>
        </dgm:presLayoutVars>
      </dgm:prSet>
      <dgm:spPr/>
    </dgm:pt>
    <dgm:pt modelId="{B9266407-6B25-4BD5-A60F-2DFCDBAD82C8}" type="pres">
      <dgm:prSet presAssocID="{30B8EE3D-7ABC-4C4D-A4CD-D964D9C33E83}" presName="Name1" presStyleCnt="0"/>
      <dgm:spPr/>
    </dgm:pt>
    <dgm:pt modelId="{4D93E730-3A50-492C-AA42-9E5BB61DCE7B}" type="pres">
      <dgm:prSet presAssocID="{30B8EE3D-7ABC-4C4D-A4CD-D964D9C33E83}" presName="cycle" presStyleCnt="0"/>
      <dgm:spPr/>
    </dgm:pt>
    <dgm:pt modelId="{4A1D9638-2168-46E5-B300-D5777DDD466A}" type="pres">
      <dgm:prSet presAssocID="{30B8EE3D-7ABC-4C4D-A4CD-D964D9C33E83}" presName="srcNode" presStyleLbl="node1" presStyleIdx="0" presStyleCnt="6"/>
      <dgm:spPr/>
    </dgm:pt>
    <dgm:pt modelId="{6356447E-BD81-47D6-A639-D799C4C138D5}" type="pres">
      <dgm:prSet presAssocID="{30B8EE3D-7ABC-4C4D-A4CD-D964D9C33E83}" presName="conn" presStyleLbl="parChTrans1D2" presStyleIdx="0" presStyleCnt="1"/>
      <dgm:spPr/>
    </dgm:pt>
    <dgm:pt modelId="{ADE46E9D-C5D4-4238-8131-68A35EF6BD7F}" type="pres">
      <dgm:prSet presAssocID="{30B8EE3D-7ABC-4C4D-A4CD-D964D9C33E83}" presName="extraNode" presStyleLbl="node1" presStyleIdx="0" presStyleCnt="6"/>
      <dgm:spPr/>
    </dgm:pt>
    <dgm:pt modelId="{E015FD48-F43E-4705-A35E-9FE1901A7F6C}" type="pres">
      <dgm:prSet presAssocID="{30B8EE3D-7ABC-4C4D-A4CD-D964D9C33E83}" presName="dstNode" presStyleLbl="node1" presStyleIdx="0" presStyleCnt="6"/>
      <dgm:spPr/>
    </dgm:pt>
    <dgm:pt modelId="{853D92B7-1B15-4146-91EE-6D70EB0BC8E5}" type="pres">
      <dgm:prSet presAssocID="{8A387A59-D567-485C-8546-2BA8B68FBBFB}" presName="text_1" presStyleLbl="node1" presStyleIdx="0" presStyleCnt="6">
        <dgm:presLayoutVars>
          <dgm:bulletEnabled val="1"/>
        </dgm:presLayoutVars>
      </dgm:prSet>
      <dgm:spPr/>
    </dgm:pt>
    <dgm:pt modelId="{18E60F37-06A6-4F24-A195-A5D88A6D10B4}" type="pres">
      <dgm:prSet presAssocID="{8A387A59-D567-485C-8546-2BA8B68FBBFB}" presName="accent_1" presStyleCnt="0"/>
      <dgm:spPr/>
    </dgm:pt>
    <dgm:pt modelId="{9FBA80C1-0BA8-4FE4-B420-6A12BE0A7541}" type="pres">
      <dgm:prSet presAssocID="{8A387A59-D567-485C-8546-2BA8B68FBBFB}" presName="accentRepeatNode" presStyleLbl="solidFgAcc1" presStyleIdx="0" presStyleCnt="6"/>
      <dgm:spPr/>
    </dgm:pt>
    <dgm:pt modelId="{3463ACC6-71B0-4C80-99CF-10F9EFFABA85}" type="pres">
      <dgm:prSet presAssocID="{F29DC446-B75C-4FF5-B853-7DD6BBABB82E}" presName="text_2" presStyleLbl="node1" presStyleIdx="1" presStyleCnt="6">
        <dgm:presLayoutVars>
          <dgm:bulletEnabled val="1"/>
        </dgm:presLayoutVars>
      </dgm:prSet>
      <dgm:spPr/>
    </dgm:pt>
    <dgm:pt modelId="{BBA2BB74-57DC-4654-802F-F2B1B135B3F7}" type="pres">
      <dgm:prSet presAssocID="{F29DC446-B75C-4FF5-B853-7DD6BBABB82E}" presName="accent_2" presStyleCnt="0"/>
      <dgm:spPr/>
    </dgm:pt>
    <dgm:pt modelId="{D3222AD8-4A47-4A40-B178-9E6A09190096}" type="pres">
      <dgm:prSet presAssocID="{F29DC446-B75C-4FF5-B853-7DD6BBABB82E}" presName="accentRepeatNode" presStyleLbl="solidFgAcc1" presStyleIdx="1" presStyleCnt="6"/>
      <dgm:spPr/>
    </dgm:pt>
    <dgm:pt modelId="{167CA559-3313-420D-ABE9-1DAD508FB1C4}" type="pres">
      <dgm:prSet presAssocID="{8D39843F-978A-4C36-8455-81CD4E85232C}" presName="text_3" presStyleLbl="node1" presStyleIdx="2" presStyleCnt="6">
        <dgm:presLayoutVars>
          <dgm:bulletEnabled val="1"/>
        </dgm:presLayoutVars>
      </dgm:prSet>
      <dgm:spPr/>
    </dgm:pt>
    <dgm:pt modelId="{41122AFD-62E5-4A47-B01F-5613356DA337}" type="pres">
      <dgm:prSet presAssocID="{8D39843F-978A-4C36-8455-81CD4E85232C}" presName="accent_3" presStyleCnt="0"/>
      <dgm:spPr/>
    </dgm:pt>
    <dgm:pt modelId="{1800189F-7715-4BD2-A3E4-C4903059F6A6}" type="pres">
      <dgm:prSet presAssocID="{8D39843F-978A-4C36-8455-81CD4E85232C}" presName="accentRepeatNode" presStyleLbl="solidFgAcc1" presStyleIdx="2" presStyleCnt="6"/>
      <dgm:spPr/>
    </dgm:pt>
    <dgm:pt modelId="{EDC3FEFF-868E-47DB-B6E8-FAACED863B6C}" type="pres">
      <dgm:prSet presAssocID="{516A82C8-0BC0-47AD-BCC3-F37B0C54FA82}" presName="text_4" presStyleLbl="node1" presStyleIdx="3" presStyleCnt="6">
        <dgm:presLayoutVars>
          <dgm:bulletEnabled val="1"/>
        </dgm:presLayoutVars>
      </dgm:prSet>
      <dgm:spPr/>
    </dgm:pt>
    <dgm:pt modelId="{76719054-FCCD-4A58-8E2A-513CD129C4B5}" type="pres">
      <dgm:prSet presAssocID="{516A82C8-0BC0-47AD-BCC3-F37B0C54FA82}" presName="accent_4" presStyleCnt="0"/>
      <dgm:spPr/>
    </dgm:pt>
    <dgm:pt modelId="{B9F3FAEF-56C4-489A-8AE5-542F0AAA9549}" type="pres">
      <dgm:prSet presAssocID="{516A82C8-0BC0-47AD-BCC3-F37B0C54FA82}" presName="accentRepeatNode" presStyleLbl="solidFgAcc1" presStyleIdx="3" presStyleCnt="6"/>
      <dgm:spPr/>
    </dgm:pt>
    <dgm:pt modelId="{BD61AC25-EF0F-4493-BDDC-30663B3749B3}" type="pres">
      <dgm:prSet presAssocID="{76BF9652-B488-4931-9430-78353B022A9F}" presName="text_5" presStyleLbl="node1" presStyleIdx="4" presStyleCnt="6">
        <dgm:presLayoutVars>
          <dgm:bulletEnabled val="1"/>
        </dgm:presLayoutVars>
      </dgm:prSet>
      <dgm:spPr/>
    </dgm:pt>
    <dgm:pt modelId="{364A94DE-D1ED-4465-A695-787B4AA07238}" type="pres">
      <dgm:prSet presAssocID="{76BF9652-B488-4931-9430-78353B022A9F}" presName="accent_5" presStyleCnt="0"/>
      <dgm:spPr/>
    </dgm:pt>
    <dgm:pt modelId="{FC9D36BF-2EC0-4A3B-AD4E-C87E2FD21808}" type="pres">
      <dgm:prSet presAssocID="{76BF9652-B488-4931-9430-78353B022A9F}" presName="accentRepeatNode" presStyleLbl="solidFgAcc1" presStyleIdx="4" presStyleCnt="6"/>
      <dgm:spPr/>
    </dgm:pt>
    <dgm:pt modelId="{23ECE89A-2A55-4ED2-9382-6B9B0ED4B000}" type="pres">
      <dgm:prSet presAssocID="{B45C1A7D-8A35-44CB-9994-F19C04B0FBC4}" presName="text_6" presStyleLbl="node1" presStyleIdx="5" presStyleCnt="6">
        <dgm:presLayoutVars>
          <dgm:bulletEnabled val="1"/>
        </dgm:presLayoutVars>
      </dgm:prSet>
      <dgm:spPr/>
    </dgm:pt>
    <dgm:pt modelId="{9D807B31-4B6F-4993-8D6C-D75CFAE52CF1}" type="pres">
      <dgm:prSet presAssocID="{B45C1A7D-8A35-44CB-9994-F19C04B0FBC4}" presName="accent_6" presStyleCnt="0"/>
      <dgm:spPr/>
    </dgm:pt>
    <dgm:pt modelId="{DE4CA257-614C-4DE6-AF6C-A5B2411E5A40}" type="pres">
      <dgm:prSet presAssocID="{B45C1A7D-8A35-44CB-9994-F19C04B0FBC4}" presName="accentRepeatNode" presStyleLbl="solidFgAcc1" presStyleIdx="5" presStyleCnt="6"/>
      <dgm:spPr/>
    </dgm:pt>
  </dgm:ptLst>
  <dgm:cxnLst>
    <dgm:cxn modelId="{C624F42A-0434-4914-AEF9-1DFFB92E6C2E}" srcId="{30B8EE3D-7ABC-4C4D-A4CD-D964D9C33E83}" destId="{F29DC446-B75C-4FF5-B853-7DD6BBABB82E}" srcOrd="1" destOrd="0" parTransId="{D8EF8AF9-2784-41EA-8D1A-B269A67DF044}" sibTransId="{F25D2F57-9446-4E05-B5B1-A416CB897DB1}"/>
    <dgm:cxn modelId="{7ECD6431-7D65-4A33-B36E-820FC2E0CBB1}" srcId="{30B8EE3D-7ABC-4C4D-A4CD-D964D9C33E83}" destId="{516A82C8-0BC0-47AD-BCC3-F37B0C54FA82}" srcOrd="3" destOrd="0" parTransId="{9049FAE4-9B8D-431A-8B20-08E919DA0F8B}" sibTransId="{7EC98EF0-CF2C-4CD4-BE63-E05B720E4AC3}"/>
    <dgm:cxn modelId="{D20FAD5F-D39E-48AB-8005-20457370B6DF}" type="presOf" srcId="{30B8EE3D-7ABC-4C4D-A4CD-D964D9C33E83}" destId="{CF6B8950-0BCE-40B5-BCF0-DAEB5069CFC2}" srcOrd="0" destOrd="0" presId="urn:microsoft.com/office/officeart/2008/layout/VerticalCurvedList"/>
    <dgm:cxn modelId="{56B81A52-3C87-4ED9-A3A4-7EF7B0F6A0B2}" type="presOf" srcId="{B6A7ED64-0089-45FD-A847-D2C7B5AEEC24}" destId="{6356447E-BD81-47D6-A639-D799C4C138D5}" srcOrd="0" destOrd="0" presId="urn:microsoft.com/office/officeart/2008/layout/VerticalCurvedList"/>
    <dgm:cxn modelId="{86B2B957-5CBF-43B2-990E-EEDC58F1DDDC}" type="presOf" srcId="{F29DC446-B75C-4FF5-B853-7DD6BBABB82E}" destId="{3463ACC6-71B0-4C80-99CF-10F9EFFABA85}" srcOrd="0" destOrd="0" presId="urn:microsoft.com/office/officeart/2008/layout/VerticalCurvedList"/>
    <dgm:cxn modelId="{3ECDEC5A-CEBB-4572-BA20-1587E58364A9}" type="presOf" srcId="{76BF9652-B488-4931-9430-78353B022A9F}" destId="{BD61AC25-EF0F-4493-BDDC-30663B3749B3}" srcOrd="0" destOrd="0" presId="urn:microsoft.com/office/officeart/2008/layout/VerticalCurvedList"/>
    <dgm:cxn modelId="{A68C7197-DDD0-4476-A44A-BA9FAE869293}" type="presOf" srcId="{B45C1A7D-8A35-44CB-9994-F19C04B0FBC4}" destId="{23ECE89A-2A55-4ED2-9382-6B9B0ED4B000}" srcOrd="0" destOrd="0" presId="urn:microsoft.com/office/officeart/2008/layout/VerticalCurvedList"/>
    <dgm:cxn modelId="{ABE58A9F-FB18-4E5F-9BF8-CB48899CD5BE}" srcId="{30B8EE3D-7ABC-4C4D-A4CD-D964D9C33E83}" destId="{B45C1A7D-8A35-44CB-9994-F19C04B0FBC4}" srcOrd="5" destOrd="0" parTransId="{2BE6C329-1098-44E2-91DD-BF636A9E9167}" sibTransId="{BDD7F00A-C0B3-48C6-BFF4-59445D01461A}"/>
    <dgm:cxn modelId="{4AE373A1-56D5-4E2C-A844-AF4576E5D585}" srcId="{30B8EE3D-7ABC-4C4D-A4CD-D964D9C33E83}" destId="{76BF9652-B488-4931-9430-78353B022A9F}" srcOrd="4" destOrd="0" parTransId="{437867EE-C46B-4824-BAE5-22D09E091B96}" sibTransId="{3FB0377A-447F-4652-A8BB-0E3566BFB161}"/>
    <dgm:cxn modelId="{723168B8-72C6-42E1-A054-882CC2B4E48D}" type="presOf" srcId="{8A387A59-D567-485C-8546-2BA8B68FBBFB}" destId="{853D92B7-1B15-4146-91EE-6D70EB0BC8E5}" srcOrd="0" destOrd="0" presId="urn:microsoft.com/office/officeart/2008/layout/VerticalCurvedList"/>
    <dgm:cxn modelId="{7879B5C5-F8E4-4541-8A12-8193CEAB3CE2}" srcId="{30B8EE3D-7ABC-4C4D-A4CD-D964D9C33E83}" destId="{8A387A59-D567-485C-8546-2BA8B68FBBFB}" srcOrd="0" destOrd="0" parTransId="{EC94B1CA-08D7-4701-9C61-46CC6638A49D}" sibTransId="{B6A7ED64-0089-45FD-A847-D2C7B5AEEC24}"/>
    <dgm:cxn modelId="{2AE18CC6-071E-4563-A2E2-CD59EE1D7BB4}" type="presOf" srcId="{516A82C8-0BC0-47AD-BCC3-F37B0C54FA82}" destId="{EDC3FEFF-868E-47DB-B6E8-FAACED863B6C}" srcOrd="0" destOrd="0" presId="urn:microsoft.com/office/officeart/2008/layout/VerticalCurvedList"/>
    <dgm:cxn modelId="{10A8B0D3-FE5B-45BB-890F-1E1AAFA02D19}" srcId="{30B8EE3D-7ABC-4C4D-A4CD-D964D9C33E83}" destId="{8D39843F-978A-4C36-8455-81CD4E85232C}" srcOrd="2" destOrd="0" parTransId="{D4CA4781-DABF-465A-9FC0-1A2D42DE6E83}" sibTransId="{E39C667B-7108-449E-836F-FFF3ADAF3372}"/>
    <dgm:cxn modelId="{96279BFF-DA98-430E-A0A0-F03B354E52E1}" type="presOf" srcId="{8D39843F-978A-4C36-8455-81CD4E85232C}" destId="{167CA559-3313-420D-ABE9-1DAD508FB1C4}" srcOrd="0" destOrd="0" presId="urn:microsoft.com/office/officeart/2008/layout/VerticalCurvedList"/>
    <dgm:cxn modelId="{EE312F39-9D4F-4A69-9E99-CF302CC777B5}" type="presParOf" srcId="{CF6B8950-0BCE-40B5-BCF0-DAEB5069CFC2}" destId="{B9266407-6B25-4BD5-A60F-2DFCDBAD82C8}" srcOrd="0" destOrd="0" presId="urn:microsoft.com/office/officeart/2008/layout/VerticalCurvedList"/>
    <dgm:cxn modelId="{997FE359-B434-4B37-B092-84EE1A074047}" type="presParOf" srcId="{B9266407-6B25-4BD5-A60F-2DFCDBAD82C8}" destId="{4D93E730-3A50-492C-AA42-9E5BB61DCE7B}" srcOrd="0" destOrd="0" presId="urn:microsoft.com/office/officeart/2008/layout/VerticalCurvedList"/>
    <dgm:cxn modelId="{EC6CB7CE-DBD9-49E1-BB8E-8E97FCB66A53}" type="presParOf" srcId="{4D93E730-3A50-492C-AA42-9E5BB61DCE7B}" destId="{4A1D9638-2168-46E5-B300-D5777DDD466A}" srcOrd="0" destOrd="0" presId="urn:microsoft.com/office/officeart/2008/layout/VerticalCurvedList"/>
    <dgm:cxn modelId="{08597E66-91B6-4554-9935-B66AAFDE5CA8}" type="presParOf" srcId="{4D93E730-3A50-492C-AA42-9E5BB61DCE7B}" destId="{6356447E-BD81-47D6-A639-D799C4C138D5}" srcOrd="1" destOrd="0" presId="urn:microsoft.com/office/officeart/2008/layout/VerticalCurvedList"/>
    <dgm:cxn modelId="{22B869D3-0E20-41FE-99B0-549CBA88CDC9}" type="presParOf" srcId="{4D93E730-3A50-492C-AA42-9E5BB61DCE7B}" destId="{ADE46E9D-C5D4-4238-8131-68A35EF6BD7F}" srcOrd="2" destOrd="0" presId="urn:microsoft.com/office/officeart/2008/layout/VerticalCurvedList"/>
    <dgm:cxn modelId="{24BE7468-93BB-41FF-B114-8C79120D6C80}" type="presParOf" srcId="{4D93E730-3A50-492C-AA42-9E5BB61DCE7B}" destId="{E015FD48-F43E-4705-A35E-9FE1901A7F6C}" srcOrd="3" destOrd="0" presId="urn:microsoft.com/office/officeart/2008/layout/VerticalCurvedList"/>
    <dgm:cxn modelId="{28D0A942-2500-49F6-B2E0-A735B4571D0B}" type="presParOf" srcId="{B9266407-6B25-4BD5-A60F-2DFCDBAD82C8}" destId="{853D92B7-1B15-4146-91EE-6D70EB0BC8E5}" srcOrd="1" destOrd="0" presId="urn:microsoft.com/office/officeart/2008/layout/VerticalCurvedList"/>
    <dgm:cxn modelId="{E28C7279-5DDE-4E15-BC66-011224EB3105}" type="presParOf" srcId="{B9266407-6B25-4BD5-A60F-2DFCDBAD82C8}" destId="{18E60F37-06A6-4F24-A195-A5D88A6D10B4}" srcOrd="2" destOrd="0" presId="urn:microsoft.com/office/officeart/2008/layout/VerticalCurvedList"/>
    <dgm:cxn modelId="{37D42005-994C-41D3-836E-92F21F644EC6}" type="presParOf" srcId="{18E60F37-06A6-4F24-A195-A5D88A6D10B4}" destId="{9FBA80C1-0BA8-4FE4-B420-6A12BE0A7541}" srcOrd="0" destOrd="0" presId="urn:microsoft.com/office/officeart/2008/layout/VerticalCurvedList"/>
    <dgm:cxn modelId="{C0972C84-42B7-4A01-9E7C-9BE831F8EFE6}" type="presParOf" srcId="{B9266407-6B25-4BD5-A60F-2DFCDBAD82C8}" destId="{3463ACC6-71B0-4C80-99CF-10F9EFFABA85}" srcOrd="3" destOrd="0" presId="urn:microsoft.com/office/officeart/2008/layout/VerticalCurvedList"/>
    <dgm:cxn modelId="{DE72287A-7A8E-46A4-BC5D-1FF9F10C8F70}" type="presParOf" srcId="{B9266407-6B25-4BD5-A60F-2DFCDBAD82C8}" destId="{BBA2BB74-57DC-4654-802F-F2B1B135B3F7}" srcOrd="4" destOrd="0" presId="urn:microsoft.com/office/officeart/2008/layout/VerticalCurvedList"/>
    <dgm:cxn modelId="{A376652C-FC58-4804-A4C6-40242D5B644D}" type="presParOf" srcId="{BBA2BB74-57DC-4654-802F-F2B1B135B3F7}" destId="{D3222AD8-4A47-4A40-B178-9E6A09190096}" srcOrd="0" destOrd="0" presId="urn:microsoft.com/office/officeart/2008/layout/VerticalCurvedList"/>
    <dgm:cxn modelId="{A9E73779-0110-4E71-ADE3-29E75412DD6B}" type="presParOf" srcId="{B9266407-6B25-4BD5-A60F-2DFCDBAD82C8}" destId="{167CA559-3313-420D-ABE9-1DAD508FB1C4}" srcOrd="5" destOrd="0" presId="urn:microsoft.com/office/officeart/2008/layout/VerticalCurvedList"/>
    <dgm:cxn modelId="{B0F78794-CDD6-42E0-A19D-F0DBC33D49E2}" type="presParOf" srcId="{B9266407-6B25-4BD5-A60F-2DFCDBAD82C8}" destId="{41122AFD-62E5-4A47-B01F-5613356DA337}" srcOrd="6" destOrd="0" presId="urn:microsoft.com/office/officeart/2008/layout/VerticalCurvedList"/>
    <dgm:cxn modelId="{E5DCC70A-0DBA-4E07-9C47-B2D077DD8E8C}" type="presParOf" srcId="{41122AFD-62E5-4A47-B01F-5613356DA337}" destId="{1800189F-7715-4BD2-A3E4-C4903059F6A6}" srcOrd="0" destOrd="0" presId="urn:microsoft.com/office/officeart/2008/layout/VerticalCurvedList"/>
    <dgm:cxn modelId="{FFB06EB5-6494-43DF-AAD0-5CC613574B46}" type="presParOf" srcId="{B9266407-6B25-4BD5-A60F-2DFCDBAD82C8}" destId="{EDC3FEFF-868E-47DB-B6E8-FAACED863B6C}" srcOrd="7" destOrd="0" presId="urn:microsoft.com/office/officeart/2008/layout/VerticalCurvedList"/>
    <dgm:cxn modelId="{97313699-83D7-4983-B3B4-FA69B99D5A86}" type="presParOf" srcId="{B9266407-6B25-4BD5-A60F-2DFCDBAD82C8}" destId="{76719054-FCCD-4A58-8E2A-513CD129C4B5}" srcOrd="8" destOrd="0" presId="urn:microsoft.com/office/officeart/2008/layout/VerticalCurvedList"/>
    <dgm:cxn modelId="{89D43721-8C62-427D-B7A2-835743761A27}" type="presParOf" srcId="{76719054-FCCD-4A58-8E2A-513CD129C4B5}" destId="{B9F3FAEF-56C4-489A-8AE5-542F0AAA9549}" srcOrd="0" destOrd="0" presId="urn:microsoft.com/office/officeart/2008/layout/VerticalCurvedList"/>
    <dgm:cxn modelId="{A0295BE7-1920-40EB-B162-D06C0D9552AB}" type="presParOf" srcId="{B9266407-6B25-4BD5-A60F-2DFCDBAD82C8}" destId="{BD61AC25-EF0F-4493-BDDC-30663B3749B3}" srcOrd="9" destOrd="0" presId="urn:microsoft.com/office/officeart/2008/layout/VerticalCurvedList"/>
    <dgm:cxn modelId="{875F5A3C-1998-47F9-9BD6-50F7493A6AFA}" type="presParOf" srcId="{B9266407-6B25-4BD5-A60F-2DFCDBAD82C8}" destId="{364A94DE-D1ED-4465-A695-787B4AA07238}" srcOrd="10" destOrd="0" presId="urn:microsoft.com/office/officeart/2008/layout/VerticalCurvedList"/>
    <dgm:cxn modelId="{891E1910-E801-4C88-8C36-F17A5BF66826}" type="presParOf" srcId="{364A94DE-D1ED-4465-A695-787B4AA07238}" destId="{FC9D36BF-2EC0-4A3B-AD4E-C87E2FD21808}" srcOrd="0" destOrd="0" presId="urn:microsoft.com/office/officeart/2008/layout/VerticalCurvedList"/>
    <dgm:cxn modelId="{8D2D0923-BE5D-4C8E-84A9-35F4043C9655}" type="presParOf" srcId="{B9266407-6B25-4BD5-A60F-2DFCDBAD82C8}" destId="{23ECE89A-2A55-4ED2-9382-6B9B0ED4B000}" srcOrd="11" destOrd="0" presId="urn:microsoft.com/office/officeart/2008/layout/VerticalCurvedList"/>
    <dgm:cxn modelId="{E24BD257-E43F-405A-B1BD-8D3A437BD0E1}" type="presParOf" srcId="{B9266407-6B25-4BD5-A60F-2DFCDBAD82C8}" destId="{9D807B31-4B6F-4993-8D6C-D75CFAE52CF1}" srcOrd="12" destOrd="0" presId="urn:microsoft.com/office/officeart/2008/layout/VerticalCurvedList"/>
    <dgm:cxn modelId="{7B1A6C88-8410-4456-A27D-E3230E7F11E9}" type="presParOf" srcId="{9D807B31-4B6F-4993-8D6C-D75CFAE52CF1}" destId="{DE4CA257-614C-4DE6-AF6C-A5B2411E5A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9BC66-1333-455B-A59D-3C41A8D8EF88}">
      <dsp:nvSpPr>
        <dsp:cNvPr id="0" name=""/>
        <dsp:cNvSpPr/>
      </dsp:nvSpPr>
      <dsp:spPr>
        <a:xfrm rot="5400000">
          <a:off x="4118813" y="-1643611"/>
          <a:ext cx="751084" cy="42299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GB" sz="1050" kern="1200" dirty="0"/>
            <a:t>predominantly charitably funded, stand-alone hospices with </a:t>
          </a:r>
          <a:r>
            <a:rPr lang="en-GB" sz="1050" kern="1200" dirty="0">
              <a:solidFill>
                <a:schemeClr val="tx1"/>
              </a:solidFill>
            </a:rPr>
            <a:t>NHS contracts to deliver community and inpatient services. </a:t>
          </a:r>
          <a:endParaRPr lang="en-US" sz="1050" kern="1200" dirty="0">
            <a:solidFill>
              <a:schemeClr val="tx1"/>
            </a:solidFill>
          </a:endParaRPr>
        </a:p>
      </dsp:txBody>
      <dsp:txXfrm rot="-5400000">
        <a:off x="2379365" y="132502"/>
        <a:ext cx="4193317" cy="677754"/>
      </dsp:txXfrm>
    </dsp:sp>
    <dsp:sp modelId="{F28423FB-87C7-4D35-8986-FA113E0A094B}">
      <dsp:nvSpPr>
        <dsp:cNvPr id="0" name=""/>
        <dsp:cNvSpPr/>
      </dsp:nvSpPr>
      <dsp:spPr>
        <a:xfrm>
          <a:off x="0" y="1951"/>
          <a:ext cx="2379364" cy="938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Dorothy House and Prospect</a:t>
          </a:r>
          <a:endParaRPr lang="en-US" sz="1600" kern="1200" dirty="0"/>
        </a:p>
      </dsp:txBody>
      <dsp:txXfrm>
        <a:off x="45831" y="47782"/>
        <a:ext cx="2287702" cy="847193"/>
      </dsp:txXfrm>
    </dsp:sp>
    <dsp:sp modelId="{7CB06237-EC5A-421D-9CF6-C7E42EB302B8}">
      <dsp:nvSpPr>
        <dsp:cNvPr id="0" name=""/>
        <dsp:cNvSpPr/>
      </dsp:nvSpPr>
      <dsp:spPr>
        <a:xfrm rot="5400000">
          <a:off x="4118813" y="-657812"/>
          <a:ext cx="751084" cy="42299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GB" sz="1050" kern="1200" dirty="0"/>
            <a:t>NHS service with significant charitable funding, fully integrated within the acute trust, providing services across the community, hospice and acute hospital.</a:t>
          </a:r>
        </a:p>
      </dsp:txBody>
      <dsp:txXfrm rot="-5400000">
        <a:off x="2379365" y="1118301"/>
        <a:ext cx="4193317" cy="677754"/>
      </dsp:txXfrm>
    </dsp:sp>
    <dsp:sp modelId="{9F4DF87C-0831-4466-B0F3-ACDC2247B3FC}">
      <dsp:nvSpPr>
        <dsp:cNvPr id="0" name=""/>
        <dsp:cNvSpPr/>
      </dsp:nvSpPr>
      <dsp:spPr>
        <a:xfrm>
          <a:off x="0" y="987750"/>
          <a:ext cx="2379364" cy="938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Salisbury Hospice / SFT</a:t>
          </a:r>
        </a:p>
      </dsp:txBody>
      <dsp:txXfrm>
        <a:off x="45831" y="1033581"/>
        <a:ext cx="2287702" cy="847193"/>
      </dsp:txXfrm>
    </dsp:sp>
    <dsp:sp modelId="{A0CF6DC6-ADB7-4780-82B6-3FF8E726C850}">
      <dsp:nvSpPr>
        <dsp:cNvPr id="0" name=""/>
        <dsp:cNvSpPr/>
      </dsp:nvSpPr>
      <dsp:spPr>
        <a:xfrm rot="5400000">
          <a:off x="4118813" y="327985"/>
          <a:ext cx="751084" cy="42299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GB" sz="1050" kern="1200" dirty="0"/>
            <a:t>nurse led palliative care team with consultant provision from Dorothy House.</a:t>
          </a:r>
        </a:p>
      </dsp:txBody>
      <dsp:txXfrm rot="-5400000">
        <a:off x="2379365" y="2104099"/>
        <a:ext cx="4193317" cy="677754"/>
      </dsp:txXfrm>
    </dsp:sp>
    <dsp:sp modelId="{091CBC0D-356B-48D3-849A-CE629FCA24FE}">
      <dsp:nvSpPr>
        <dsp:cNvPr id="0" name=""/>
        <dsp:cNvSpPr/>
      </dsp:nvSpPr>
      <dsp:spPr>
        <a:xfrm>
          <a:off x="0" y="1973548"/>
          <a:ext cx="2379364" cy="938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RUH</a:t>
          </a:r>
        </a:p>
      </dsp:txBody>
      <dsp:txXfrm>
        <a:off x="45831" y="2019379"/>
        <a:ext cx="2287702" cy="847193"/>
      </dsp:txXfrm>
    </dsp:sp>
    <dsp:sp modelId="{BD71923E-EBC8-4855-A35C-4C6F3CC9D522}">
      <dsp:nvSpPr>
        <dsp:cNvPr id="0" name=""/>
        <dsp:cNvSpPr/>
      </dsp:nvSpPr>
      <dsp:spPr>
        <a:xfrm rot="5400000">
          <a:off x="4118813" y="1324449"/>
          <a:ext cx="751084" cy="422998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n-GB" sz="1050" kern="1200" dirty="0"/>
            <a:t>consultant led </a:t>
          </a:r>
          <a:r>
            <a:rPr lang="en-GB" sz="1050" kern="1200" dirty="0">
              <a:solidFill>
                <a:schemeClr val="tx1"/>
              </a:solidFill>
            </a:rPr>
            <a:t>palliative care team and Swindon care at home.</a:t>
          </a:r>
        </a:p>
      </dsp:txBody>
      <dsp:txXfrm rot="-5400000">
        <a:off x="2379365" y="3100563"/>
        <a:ext cx="4193317" cy="677754"/>
      </dsp:txXfrm>
    </dsp:sp>
    <dsp:sp modelId="{30159218-7022-4F46-B0B9-DF1C677BB0DB}">
      <dsp:nvSpPr>
        <dsp:cNvPr id="0" name=""/>
        <dsp:cNvSpPr/>
      </dsp:nvSpPr>
      <dsp:spPr>
        <a:xfrm>
          <a:off x="0" y="2959347"/>
          <a:ext cx="2379364" cy="9388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GWH</a:t>
          </a:r>
          <a:endParaRPr lang="en-GB" sz="2000" kern="1200" dirty="0"/>
        </a:p>
      </dsp:txBody>
      <dsp:txXfrm>
        <a:off x="45831" y="3005178"/>
        <a:ext cx="2287702" cy="84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0DCF3-9086-43BC-8B2F-2737BE32BFB0}">
      <dsp:nvSpPr>
        <dsp:cNvPr id="0" name=""/>
        <dsp:cNvSpPr/>
      </dsp:nvSpPr>
      <dsp:spPr>
        <a:xfrm rot="5400000">
          <a:off x="6788982" y="-2826153"/>
          <a:ext cx="941424" cy="68326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Across all three hospices, we support over </a:t>
          </a:r>
          <a:r>
            <a:rPr lang="en-US" sz="1600" b="1" kern="1200" dirty="0">
              <a:solidFill>
                <a:schemeClr val="tx1"/>
              </a:solidFill>
            </a:rPr>
            <a:t>6000</a:t>
          </a:r>
          <a:r>
            <a:rPr lang="en-US" sz="1600" kern="1200" dirty="0">
              <a:solidFill>
                <a:schemeClr val="tx1"/>
              </a:solidFill>
            </a:rPr>
            <a:t> people and their families each year</a:t>
          </a:r>
          <a:r>
            <a:rPr lang="en-US" sz="1200" kern="1200" dirty="0">
              <a:solidFill>
                <a:schemeClr val="tx1"/>
              </a:solidFill>
            </a:rPr>
            <a:t>.</a:t>
          </a:r>
        </a:p>
      </dsp:txBody>
      <dsp:txXfrm rot="-5400000">
        <a:off x="3843368" y="165418"/>
        <a:ext cx="6786696" cy="849510"/>
      </dsp:txXfrm>
    </dsp:sp>
    <dsp:sp modelId="{DF1A5681-73CC-46B0-88F6-A415DE34DEA9}">
      <dsp:nvSpPr>
        <dsp:cNvPr id="0" name=""/>
        <dsp:cNvSpPr/>
      </dsp:nvSpPr>
      <dsp:spPr>
        <a:xfrm>
          <a:off x="0" y="1783"/>
          <a:ext cx="3843367" cy="11767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How many people do you think BSW hospices support each year?</a:t>
          </a:r>
        </a:p>
        <a:p>
          <a:pPr marL="0" lvl="0" indent="0" algn="ctr" defTabSz="755650">
            <a:lnSpc>
              <a:spcPct val="90000"/>
            </a:lnSpc>
            <a:spcBef>
              <a:spcPct val="0"/>
            </a:spcBef>
            <a:spcAft>
              <a:spcPct val="35000"/>
            </a:spcAft>
            <a:buNone/>
          </a:pPr>
          <a:r>
            <a:rPr lang="en-US" sz="1700" kern="1200" dirty="0">
              <a:solidFill>
                <a:schemeClr val="bg1"/>
              </a:solidFill>
            </a:rPr>
            <a:t>1500	4000	6000</a:t>
          </a:r>
        </a:p>
      </dsp:txBody>
      <dsp:txXfrm>
        <a:off x="57446" y="59229"/>
        <a:ext cx="3728475" cy="1061887"/>
      </dsp:txXfrm>
    </dsp:sp>
    <dsp:sp modelId="{4CB9C46A-98F8-4EB9-AC0C-CBB85383F5E7}">
      <dsp:nvSpPr>
        <dsp:cNvPr id="0" name=""/>
        <dsp:cNvSpPr/>
      </dsp:nvSpPr>
      <dsp:spPr>
        <a:xfrm rot="5400000">
          <a:off x="6788982" y="-1590534"/>
          <a:ext cx="941424" cy="68326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Around </a:t>
          </a:r>
          <a:r>
            <a:rPr lang="en-US" sz="1600" b="1" kern="1200" dirty="0">
              <a:solidFill>
                <a:schemeClr val="tx1"/>
              </a:solidFill>
            </a:rPr>
            <a:t>30%</a:t>
          </a:r>
          <a:r>
            <a:rPr lang="en-US" sz="1600" kern="1200" dirty="0">
              <a:solidFill>
                <a:schemeClr val="tx1"/>
              </a:solidFill>
            </a:rPr>
            <a:t> of patients do not have cancer. </a:t>
          </a:r>
          <a:br>
            <a:rPr lang="en-US" sz="1600" kern="1200" dirty="0">
              <a:solidFill>
                <a:schemeClr val="tx1"/>
              </a:solidFill>
            </a:rPr>
          </a:br>
          <a:r>
            <a:rPr lang="en-GB" sz="1600" kern="1200" dirty="0">
              <a:solidFill>
                <a:schemeClr val="tx1"/>
              </a:solidFill>
            </a:rPr>
            <a:t>Life-limiting illnesses other than cancer include lung disease, heart failure and Motor Neurone Disease</a:t>
          </a:r>
          <a:endParaRPr lang="en-US" sz="1600" kern="1200" dirty="0">
            <a:solidFill>
              <a:schemeClr val="tx1"/>
            </a:solidFill>
          </a:endParaRPr>
        </a:p>
      </dsp:txBody>
      <dsp:txXfrm rot="-5400000">
        <a:off x="3843368" y="1401037"/>
        <a:ext cx="6786696" cy="849510"/>
      </dsp:txXfrm>
    </dsp:sp>
    <dsp:sp modelId="{3CE1AF72-546C-4A2C-A1D2-6D2AA53F98D2}">
      <dsp:nvSpPr>
        <dsp:cNvPr id="0" name=""/>
        <dsp:cNvSpPr/>
      </dsp:nvSpPr>
      <dsp:spPr>
        <a:xfrm>
          <a:off x="0" y="1237402"/>
          <a:ext cx="3843367" cy="11767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What proportion of non-cancer patients do you think we support each year?</a:t>
          </a:r>
        </a:p>
        <a:p>
          <a:pPr marL="0" lvl="0" indent="0" algn="ctr" defTabSz="755650">
            <a:lnSpc>
              <a:spcPct val="90000"/>
            </a:lnSpc>
            <a:spcBef>
              <a:spcPct val="0"/>
            </a:spcBef>
            <a:spcAft>
              <a:spcPct val="35000"/>
            </a:spcAft>
            <a:buNone/>
          </a:pPr>
          <a:r>
            <a:rPr lang="en-US" sz="1700" kern="1200" dirty="0"/>
            <a:t>10%	30%	40%</a:t>
          </a:r>
          <a:endParaRPr lang="en-US" sz="1700" kern="1200" dirty="0">
            <a:solidFill>
              <a:srgbClr val="FF0000"/>
            </a:solidFill>
          </a:endParaRPr>
        </a:p>
      </dsp:txBody>
      <dsp:txXfrm>
        <a:off x="57446" y="1294848"/>
        <a:ext cx="3728475" cy="1061887"/>
      </dsp:txXfrm>
    </dsp:sp>
    <dsp:sp modelId="{1C2EC95F-D95A-4099-AA63-0ABEA206E17E}">
      <dsp:nvSpPr>
        <dsp:cNvPr id="0" name=""/>
        <dsp:cNvSpPr/>
      </dsp:nvSpPr>
      <dsp:spPr>
        <a:xfrm rot="5400000">
          <a:off x="6788982" y="-354915"/>
          <a:ext cx="941424" cy="68326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rPr>
            <a:t>1870</a:t>
          </a:r>
          <a:r>
            <a:rPr lang="en-US" sz="1600" b="0" kern="1200" dirty="0">
              <a:solidFill>
                <a:schemeClr val="tx1"/>
              </a:solidFill>
            </a:rPr>
            <a:t> people volunteer their time to work across clinical and non-clinical services.</a:t>
          </a:r>
          <a:endParaRPr lang="en-US" sz="1600" b="1" kern="1200" dirty="0">
            <a:solidFill>
              <a:schemeClr val="tx1"/>
            </a:solidFill>
          </a:endParaRPr>
        </a:p>
      </dsp:txBody>
      <dsp:txXfrm rot="-5400000">
        <a:off x="3843368" y="2636656"/>
        <a:ext cx="6786696" cy="849510"/>
      </dsp:txXfrm>
    </dsp:sp>
    <dsp:sp modelId="{614BB1F2-9E19-42FC-8C91-208636BEC0E8}">
      <dsp:nvSpPr>
        <dsp:cNvPr id="0" name=""/>
        <dsp:cNvSpPr/>
      </dsp:nvSpPr>
      <dsp:spPr>
        <a:xfrm>
          <a:off x="0" y="2473020"/>
          <a:ext cx="3843367" cy="11767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How many volunteers do you think we have altogether?</a:t>
          </a:r>
        </a:p>
        <a:p>
          <a:pPr marL="0" lvl="0" indent="0" algn="ctr" defTabSz="755650">
            <a:lnSpc>
              <a:spcPct val="90000"/>
            </a:lnSpc>
            <a:spcBef>
              <a:spcPct val="0"/>
            </a:spcBef>
            <a:spcAft>
              <a:spcPct val="35000"/>
            </a:spcAft>
            <a:buNone/>
          </a:pPr>
          <a:r>
            <a:rPr lang="en-US" sz="1700" kern="1200" dirty="0"/>
            <a:t>1000 	1500 	1870 	</a:t>
          </a:r>
        </a:p>
      </dsp:txBody>
      <dsp:txXfrm>
        <a:off x="57446" y="2530466"/>
        <a:ext cx="3728475" cy="1061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5856B-3679-4F06-98B1-B937EE6D0A4D}">
      <dsp:nvSpPr>
        <dsp:cNvPr id="0" name=""/>
        <dsp:cNvSpPr/>
      </dsp:nvSpPr>
      <dsp:spPr>
        <a:xfrm>
          <a:off x="2998" y="296844"/>
          <a:ext cx="2472491" cy="1827162"/>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056FB01C-05A8-4AF2-885C-1FA219200C85}">
      <dsp:nvSpPr>
        <dsp:cNvPr id="0" name=""/>
        <dsp:cNvSpPr/>
      </dsp:nvSpPr>
      <dsp:spPr>
        <a:xfrm>
          <a:off x="0" y="1740882"/>
          <a:ext cx="2693421" cy="610926"/>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dirty="0">
              <a:solidFill>
                <a:schemeClr val="tx1"/>
              </a:solidFill>
            </a:rPr>
            <a:t>Joint specialty clinics </a:t>
          </a:r>
          <a:br>
            <a:rPr lang="en-US" sz="1600" kern="1200" dirty="0">
              <a:solidFill>
                <a:schemeClr val="tx1"/>
              </a:solidFill>
            </a:rPr>
          </a:br>
          <a:r>
            <a:rPr lang="en-US" sz="900" kern="1200" dirty="0">
              <a:solidFill>
                <a:schemeClr val="tx1"/>
              </a:solidFill>
            </a:rPr>
            <a:t>in RUH, Salisbury offers neurology and heart failure clinics / MDTs and cancer site specific MDTs. Prospect Respiratory practitioner attends neurology clinic.</a:t>
          </a:r>
        </a:p>
      </dsp:txBody>
      <dsp:txXfrm>
        <a:off x="0" y="1740882"/>
        <a:ext cx="2693421" cy="610926"/>
      </dsp:txXfrm>
    </dsp:sp>
    <dsp:sp modelId="{4ADA7189-5BA5-4F9C-AC74-76AC7A1ADA32}">
      <dsp:nvSpPr>
        <dsp:cNvPr id="0" name=""/>
        <dsp:cNvSpPr/>
      </dsp:nvSpPr>
      <dsp:spPr>
        <a:xfrm>
          <a:off x="3177775" y="321574"/>
          <a:ext cx="2472491" cy="182716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234E978-3042-4D57-95A5-53BBF0CF9429}">
      <dsp:nvSpPr>
        <dsp:cNvPr id="0" name=""/>
        <dsp:cNvSpPr/>
      </dsp:nvSpPr>
      <dsp:spPr>
        <a:xfrm>
          <a:off x="3677534" y="1977532"/>
          <a:ext cx="2130551" cy="512006"/>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5000"/>
            </a:spcAft>
            <a:buNone/>
          </a:pPr>
          <a:r>
            <a:rPr lang="en-US" sz="1100" kern="1200" dirty="0">
              <a:solidFill>
                <a:schemeClr val="tx1"/>
              </a:solidFill>
            </a:rPr>
            <a:t>Additional services like blood transfusion, </a:t>
          </a:r>
          <a:r>
            <a:rPr lang="en-US" sz="1100" kern="1200" dirty="0" err="1">
              <a:solidFill>
                <a:schemeClr val="tx1"/>
              </a:solidFill>
            </a:rPr>
            <a:t>ascitic</a:t>
          </a:r>
          <a:r>
            <a:rPr lang="en-US" sz="1100" kern="1200" dirty="0">
              <a:solidFill>
                <a:schemeClr val="tx1"/>
              </a:solidFill>
            </a:rPr>
            <a:t> drains</a:t>
          </a:r>
        </a:p>
      </dsp:txBody>
      <dsp:txXfrm>
        <a:off x="3677534" y="1977532"/>
        <a:ext cx="2130551" cy="512006"/>
      </dsp:txXfrm>
    </dsp:sp>
    <dsp:sp modelId="{0F4FBE82-12FB-4692-A3BD-9591CC265437}">
      <dsp:nvSpPr>
        <dsp:cNvPr id="0" name=""/>
        <dsp:cNvSpPr/>
      </dsp:nvSpPr>
      <dsp:spPr>
        <a:xfrm>
          <a:off x="143716" y="2617205"/>
          <a:ext cx="2472491" cy="18271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5A152128-9C82-4435-A73E-FDE1A856A03B}">
      <dsp:nvSpPr>
        <dsp:cNvPr id="0" name=""/>
        <dsp:cNvSpPr/>
      </dsp:nvSpPr>
      <dsp:spPr>
        <a:xfrm>
          <a:off x="566946" y="3958663"/>
          <a:ext cx="2130551" cy="512006"/>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5000"/>
            </a:spcAft>
            <a:buNone/>
          </a:pPr>
          <a:r>
            <a:rPr lang="en-US" sz="1100" kern="1200" dirty="0"/>
            <a:t>Compassionate companions</a:t>
          </a:r>
        </a:p>
      </dsp:txBody>
      <dsp:txXfrm>
        <a:off x="566946" y="3958663"/>
        <a:ext cx="2130551" cy="512006"/>
      </dsp:txXfrm>
    </dsp:sp>
    <dsp:sp modelId="{691C551E-7ADA-453F-96ED-029A8F9A4626}">
      <dsp:nvSpPr>
        <dsp:cNvPr id="0" name=""/>
        <dsp:cNvSpPr/>
      </dsp:nvSpPr>
      <dsp:spPr>
        <a:xfrm>
          <a:off x="3037058" y="2617205"/>
          <a:ext cx="2472491" cy="1827162"/>
        </a:xfrm>
        <a:prstGeom prst="rect">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1B6AB12D-4FA0-4E4E-B7E8-7565602777FD}">
      <dsp:nvSpPr>
        <dsp:cNvPr id="0" name=""/>
        <dsp:cNvSpPr/>
      </dsp:nvSpPr>
      <dsp:spPr>
        <a:xfrm>
          <a:off x="3536817" y="4113069"/>
          <a:ext cx="2130551" cy="512006"/>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5000"/>
            </a:spcAft>
            <a:buNone/>
          </a:pPr>
          <a:r>
            <a:rPr lang="en-US" sz="1100" kern="1200" dirty="0">
              <a:solidFill>
                <a:schemeClr val="tx1"/>
              </a:solidFill>
            </a:rPr>
            <a:t>Digital collaboration </a:t>
          </a:r>
          <a:r>
            <a:rPr lang="en-US" sz="1100" kern="1200" dirty="0" err="1">
              <a:solidFill>
                <a:schemeClr val="tx1"/>
              </a:solidFill>
            </a:rPr>
            <a:t>incl</a:t>
          </a:r>
          <a:r>
            <a:rPr lang="en-US" sz="1100" kern="1200" dirty="0">
              <a:solidFill>
                <a:schemeClr val="tx1"/>
              </a:solidFill>
            </a:rPr>
            <a:t> using of VR, all working towards use of single patient record system (S1)</a:t>
          </a:r>
        </a:p>
      </dsp:txBody>
      <dsp:txXfrm>
        <a:off x="3536817" y="4113069"/>
        <a:ext cx="2130551" cy="512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6447E-BD81-47D6-A639-D799C4C138D5}">
      <dsp:nvSpPr>
        <dsp:cNvPr id="0" name=""/>
        <dsp:cNvSpPr/>
      </dsp:nvSpPr>
      <dsp:spPr>
        <a:xfrm>
          <a:off x="-6673125" y="-1020456"/>
          <a:ext cx="7942401" cy="7942401"/>
        </a:xfrm>
        <a:prstGeom prst="blockArc">
          <a:avLst>
            <a:gd name="adj1" fmla="val 18900000"/>
            <a:gd name="adj2" fmla="val 2700000"/>
            <a:gd name="adj3" fmla="val 272"/>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3D92B7-1B15-4146-91EE-6D70EB0BC8E5}">
      <dsp:nvSpPr>
        <dsp:cNvPr id="0" name=""/>
        <dsp:cNvSpPr/>
      </dsp:nvSpPr>
      <dsp:spPr>
        <a:xfrm>
          <a:off x="472414" y="310772"/>
          <a:ext cx="6906173" cy="6213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t>Each person is seen has an individual</a:t>
          </a:r>
          <a:br>
            <a:rPr lang="en-US" sz="1000" kern="1200" dirty="0"/>
          </a:br>
          <a:r>
            <a:rPr lang="en-US" sz="1000" kern="1200" dirty="0"/>
            <a:t>I, and the people important to me, have opportunities to have honest, informed and timely conversations and to know that I might die soon. I am asked what matters most to me. Those who care for me know that and work with me to do what’s possible.</a:t>
          </a:r>
        </a:p>
      </dsp:txBody>
      <dsp:txXfrm>
        <a:off x="472414" y="310772"/>
        <a:ext cx="6906173" cy="621308"/>
      </dsp:txXfrm>
    </dsp:sp>
    <dsp:sp modelId="{9FBA80C1-0BA8-4FE4-B420-6A12BE0A7541}">
      <dsp:nvSpPr>
        <dsp:cNvPr id="0" name=""/>
        <dsp:cNvSpPr/>
      </dsp:nvSpPr>
      <dsp:spPr>
        <a:xfrm>
          <a:off x="84096" y="233108"/>
          <a:ext cx="776635" cy="77663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3ACC6-71B0-4C80-99CF-10F9EFFABA85}">
      <dsp:nvSpPr>
        <dsp:cNvPr id="0" name=""/>
        <dsp:cNvSpPr/>
      </dsp:nvSpPr>
      <dsp:spPr>
        <a:xfrm>
          <a:off x="983483" y="1242617"/>
          <a:ext cx="6395104" cy="621308"/>
        </a:xfrm>
        <a:prstGeom prst="rect">
          <a:avLst/>
        </a:prstGeom>
        <a:solidFill>
          <a:schemeClr val="accent4">
            <a:hueOff val="-2194752"/>
            <a:satOff val="-7528"/>
            <a:lumOff val="-3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t>Each person gets fair access to care</a:t>
          </a:r>
          <a:br>
            <a:rPr lang="en-US" sz="1000" b="1" kern="1200" dirty="0"/>
          </a:br>
          <a:r>
            <a:rPr lang="en-US" sz="1000" kern="1200" dirty="0"/>
            <a:t>I live in a society where I get good end of life care regardless of who I am, where I live or the circumstances of my life.</a:t>
          </a:r>
        </a:p>
      </dsp:txBody>
      <dsp:txXfrm>
        <a:off x="983483" y="1242617"/>
        <a:ext cx="6395104" cy="621308"/>
      </dsp:txXfrm>
    </dsp:sp>
    <dsp:sp modelId="{D3222AD8-4A47-4A40-B178-9E6A09190096}">
      <dsp:nvSpPr>
        <dsp:cNvPr id="0" name=""/>
        <dsp:cNvSpPr/>
      </dsp:nvSpPr>
      <dsp:spPr>
        <a:xfrm>
          <a:off x="595165" y="1164953"/>
          <a:ext cx="776635" cy="776635"/>
        </a:xfrm>
        <a:prstGeom prst="ellipse">
          <a:avLst/>
        </a:prstGeom>
        <a:solidFill>
          <a:schemeClr val="lt1">
            <a:hueOff val="0"/>
            <a:satOff val="0"/>
            <a:lumOff val="0"/>
            <a:alphaOff val="0"/>
          </a:schemeClr>
        </a:solidFill>
        <a:ln w="12700" cap="flat" cmpd="sng" algn="ctr">
          <a:solidFill>
            <a:schemeClr val="accent4">
              <a:hueOff val="-2194752"/>
              <a:satOff val="-7528"/>
              <a:lumOff val="-3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7CA559-3313-420D-ABE9-1DAD508FB1C4}">
      <dsp:nvSpPr>
        <dsp:cNvPr id="0" name=""/>
        <dsp:cNvSpPr/>
      </dsp:nvSpPr>
      <dsp:spPr>
        <a:xfrm>
          <a:off x="1217182" y="2174462"/>
          <a:ext cx="6161405" cy="621308"/>
        </a:xfrm>
        <a:prstGeom prst="rect">
          <a:avLst/>
        </a:prstGeom>
        <a:solidFill>
          <a:schemeClr val="accent4">
            <a:hueOff val="-4389504"/>
            <a:satOff val="-15056"/>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err="1"/>
            <a:t>Maximising</a:t>
          </a:r>
          <a:r>
            <a:rPr lang="en-US" sz="1000" b="1" kern="1200" dirty="0"/>
            <a:t> comfort and wellbeing</a:t>
          </a:r>
          <a:br>
            <a:rPr lang="en-US" sz="1000" kern="1200" dirty="0"/>
          </a:br>
          <a:r>
            <a:rPr lang="en-US" sz="1000" kern="1200" dirty="0"/>
            <a:t>My care is regularly reviewed and every effort is made for me to have the support, care and treatment that might be needed to help me to be as comfortable and as free from distress as possible.</a:t>
          </a:r>
        </a:p>
      </dsp:txBody>
      <dsp:txXfrm>
        <a:off x="1217182" y="2174462"/>
        <a:ext cx="6161405" cy="621308"/>
      </dsp:txXfrm>
    </dsp:sp>
    <dsp:sp modelId="{1800189F-7715-4BD2-A3E4-C4903059F6A6}">
      <dsp:nvSpPr>
        <dsp:cNvPr id="0" name=""/>
        <dsp:cNvSpPr/>
      </dsp:nvSpPr>
      <dsp:spPr>
        <a:xfrm>
          <a:off x="828864" y="2096799"/>
          <a:ext cx="776635" cy="776635"/>
        </a:xfrm>
        <a:prstGeom prst="ellipse">
          <a:avLst/>
        </a:prstGeom>
        <a:solidFill>
          <a:schemeClr val="lt1">
            <a:hueOff val="0"/>
            <a:satOff val="0"/>
            <a:lumOff val="0"/>
            <a:alphaOff val="0"/>
          </a:schemeClr>
        </a:solidFill>
        <a:ln w="12700" cap="flat" cmpd="sng" algn="ctr">
          <a:solidFill>
            <a:schemeClr val="accent4">
              <a:hueOff val="-4389504"/>
              <a:satOff val="-15056"/>
              <a:lumOff val="-7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C3FEFF-868E-47DB-B6E8-FAACED863B6C}">
      <dsp:nvSpPr>
        <dsp:cNvPr id="0" name=""/>
        <dsp:cNvSpPr/>
      </dsp:nvSpPr>
      <dsp:spPr>
        <a:xfrm>
          <a:off x="1217182" y="3105717"/>
          <a:ext cx="6161405" cy="621308"/>
        </a:xfrm>
        <a:prstGeom prst="rect">
          <a:avLst/>
        </a:prstGeom>
        <a:solidFill>
          <a:schemeClr val="accent4">
            <a:hueOff val="-6584256"/>
            <a:satOff val="-22585"/>
            <a:lumOff val="-10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t>Care is coordinated</a:t>
          </a:r>
          <a:br>
            <a:rPr lang="en-US" sz="1000" b="1" kern="1200" dirty="0"/>
          </a:br>
          <a:r>
            <a:rPr lang="en-US" sz="1000" b="0" kern="1200" dirty="0"/>
            <a:t>I get the right help at the right time from the right people. I have a team around me who know my needs and my plans and work together to help me achieve them. I can always reach someone who will listen and respond at any time of the day or night.</a:t>
          </a:r>
        </a:p>
      </dsp:txBody>
      <dsp:txXfrm>
        <a:off x="1217182" y="3105717"/>
        <a:ext cx="6161405" cy="621308"/>
      </dsp:txXfrm>
    </dsp:sp>
    <dsp:sp modelId="{B9F3FAEF-56C4-489A-8AE5-542F0AAA9549}">
      <dsp:nvSpPr>
        <dsp:cNvPr id="0" name=""/>
        <dsp:cNvSpPr/>
      </dsp:nvSpPr>
      <dsp:spPr>
        <a:xfrm>
          <a:off x="828864" y="3028054"/>
          <a:ext cx="776635" cy="776635"/>
        </a:xfrm>
        <a:prstGeom prst="ellipse">
          <a:avLst/>
        </a:prstGeom>
        <a:solidFill>
          <a:schemeClr val="lt1">
            <a:hueOff val="0"/>
            <a:satOff val="0"/>
            <a:lumOff val="0"/>
            <a:alphaOff val="0"/>
          </a:schemeClr>
        </a:solidFill>
        <a:ln w="12700" cap="flat" cmpd="sng" algn="ctr">
          <a:solidFill>
            <a:schemeClr val="accent4">
              <a:hueOff val="-6584256"/>
              <a:satOff val="-22585"/>
              <a:lumOff val="-10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1AC25-EF0F-4493-BDDC-30663B3749B3}">
      <dsp:nvSpPr>
        <dsp:cNvPr id="0" name=""/>
        <dsp:cNvSpPr/>
      </dsp:nvSpPr>
      <dsp:spPr>
        <a:xfrm>
          <a:off x="983483" y="4037562"/>
          <a:ext cx="6395104" cy="621308"/>
        </a:xfrm>
        <a:prstGeom prst="rect">
          <a:avLst/>
        </a:prstGeom>
        <a:solidFill>
          <a:schemeClr val="accent4">
            <a:hueOff val="-8779007"/>
            <a:satOff val="-30113"/>
            <a:lumOff val="-14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t>All staff are prepared to care</a:t>
          </a:r>
          <a:br>
            <a:rPr lang="en-US" sz="1000" b="0" kern="1200" dirty="0"/>
          </a:br>
          <a:r>
            <a:rPr lang="en-US" sz="1000" b="0" kern="1200" dirty="0"/>
            <a:t>Wherever I am, health and care staff bring empathy, skills and expertise and give me competent, confident and compassionate care.</a:t>
          </a:r>
          <a:endParaRPr lang="en-US" sz="1000" b="1" kern="1200" dirty="0"/>
        </a:p>
      </dsp:txBody>
      <dsp:txXfrm>
        <a:off x="983483" y="4037562"/>
        <a:ext cx="6395104" cy="621308"/>
      </dsp:txXfrm>
    </dsp:sp>
    <dsp:sp modelId="{FC9D36BF-2EC0-4A3B-AD4E-C87E2FD21808}">
      <dsp:nvSpPr>
        <dsp:cNvPr id="0" name=""/>
        <dsp:cNvSpPr/>
      </dsp:nvSpPr>
      <dsp:spPr>
        <a:xfrm>
          <a:off x="595165" y="3959899"/>
          <a:ext cx="776635" cy="776635"/>
        </a:xfrm>
        <a:prstGeom prst="ellipse">
          <a:avLst/>
        </a:prstGeom>
        <a:solidFill>
          <a:schemeClr val="lt1">
            <a:hueOff val="0"/>
            <a:satOff val="0"/>
            <a:lumOff val="0"/>
            <a:alphaOff val="0"/>
          </a:schemeClr>
        </a:solidFill>
        <a:ln w="12700" cap="flat" cmpd="sng" algn="ctr">
          <a:solidFill>
            <a:schemeClr val="accent4">
              <a:hueOff val="-8779007"/>
              <a:satOff val="-30113"/>
              <a:lumOff val="-14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CE89A-2A55-4ED2-9382-6B9B0ED4B000}">
      <dsp:nvSpPr>
        <dsp:cNvPr id="0" name=""/>
        <dsp:cNvSpPr/>
      </dsp:nvSpPr>
      <dsp:spPr>
        <a:xfrm>
          <a:off x="472414" y="4969407"/>
          <a:ext cx="6906173" cy="621308"/>
        </a:xfrm>
        <a:prstGeom prst="rect">
          <a:avLst/>
        </a:prstGeom>
        <a:solidFill>
          <a:schemeClr val="accent4">
            <a:hueOff val="-10973759"/>
            <a:satOff val="-37641"/>
            <a:lumOff val="-1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164" tIns="25400" rIns="25400" bIns="25400" numCol="1" spcCol="1270" anchor="ctr" anchorCtr="0">
          <a:noAutofit/>
        </a:bodyPr>
        <a:lstStyle/>
        <a:p>
          <a:pPr marL="0" lvl="0" indent="0" algn="l" defTabSz="444500">
            <a:lnSpc>
              <a:spcPct val="90000"/>
            </a:lnSpc>
            <a:spcBef>
              <a:spcPct val="0"/>
            </a:spcBef>
            <a:spcAft>
              <a:spcPct val="35000"/>
            </a:spcAft>
            <a:buNone/>
          </a:pPr>
          <a:r>
            <a:rPr lang="en-US" sz="1000" b="1" kern="1200" dirty="0"/>
            <a:t>Each community is prepared to help</a:t>
          </a:r>
          <a:br>
            <a:rPr lang="en-US" sz="1000" b="0" kern="1200" dirty="0"/>
          </a:br>
          <a:r>
            <a:rPr lang="en-US" sz="1000" b="0" kern="1200" dirty="0"/>
            <a:t>I live in a community where everybody recognizes that we all have a role to play in supporting each other in times of crisis and loss. People are ready, willing and confident to have conversations about living and dying well and to support each other in emotional and practical ways. </a:t>
          </a:r>
        </a:p>
      </dsp:txBody>
      <dsp:txXfrm>
        <a:off x="472414" y="4969407"/>
        <a:ext cx="6906173" cy="621308"/>
      </dsp:txXfrm>
    </dsp:sp>
    <dsp:sp modelId="{DE4CA257-614C-4DE6-AF6C-A5B2411E5A40}">
      <dsp:nvSpPr>
        <dsp:cNvPr id="0" name=""/>
        <dsp:cNvSpPr/>
      </dsp:nvSpPr>
      <dsp:spPr>
        <a:xfrm>
          <a:off x="84096" y="4891744"/>
          <a:ext cx="776635" cy="776635"/>
        </a:xfrm>
        <a:prstGeom prst="ellipse">
          <a:avLst/>
        </a:prstGeom>
        <a:solidFill>
          <a:schemeClr val="lt1">
            <a:hueOff val="0"/>
            <a:satOff val="0"/>
            <a:lumOff val="0"/>
            <a:alphaOff val="0"/>
          </a:schemeClr>
        </a:solidFill>
        <a:ln w="12700" cap="flat" cmpd="sng" algn="ctr">
          <a:solidFill>
            <a:schemeClr val="accent4">
              <a:hueOff val="-10973759"/>
              <a:satOff val="-37641"/>
              <a:lumOff val="-1823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4A59A-BE1B-4409-AF94-9887F0A24A1F}"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05A0F-2A31-4E7A-B24A-8122293ABE61}" type="slidenum">
              <a:rPr lang="en-GB" smtClean="0"/>
              <a:t>‹#›</a:t>
            </a:fld>
            <a:endParaRPr lang="en-GB"/>
          </a:p>
        </p:txBody>
      </p:sp>
    </p:spTree>
    <p:extLst>
      <p:ext uri="{BB962C8B-B14F-4D97-AF65-F5344CB8AC3E}">
        <p14:creationId xmlns:p14="http://schemas.microsoft.com/office/powerpoint/2010/main" val="280044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1</a:t>
            </a:fld>
            <a:endParaRPr lang="en-GB"/>
          </a:p>
        </p:txBody>
      </p:sp>
    </p:spTree>
    <p:extLst>
      <p:ext uri="{BB962C8B-B14F-4D97-AF65-F5344CB8AC3E}">
        <p14:creationId xmlns:p14="http://schemas.microsoft.com/office/powerpoint/2010/main" val="149752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Carolyn</a:t>
            </a:r>
          </a:p>
        </p:txBody>
      </p:sp>
      <p:sp>
        <p:nvSpPr>
          <p:cNvPr id="4" name="Slide Number Placeholder 3"/>
          <p:cNvSpPr>
            <a:spLocks noGrp="1"/>
          </p:cNvSpPr>
          <p:nvPr>
            <p:ph type="sldNum" sz="quarter" idx="10"/>
          </p:nvPr>
        </p:nvSpPr>
        <p:spPr/>
        <p:txBody>
          <a:bodyPr/>
          <a:lstStyle/>
          <a:p>
            <a:fld id="{20B05A0F-2A31-4E7A-B24A-8122293ABE61}" type="slidenum">
              <a:rPr lang="en-GB" smtClean="0"/>
              <a:t>10</a:t>
            </a:fld>
            <a:endParaRPr lang="en-GB"/>
          </a:p>
        </p:txBody>
      </p:sp>
    </p:spTree>
    <p:extLst>
      <p:ext uri="{BB962C8B-B14F-4D97-AF65-F5344CB8AC3E}">
        <p14:creationId xmlns:p14="http://schemas.microsoft.com/office/powerpoint/2010/main" val="1738306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Pippa</a:t>
            </a:r>
          </a:p>
        </p:txBody>
      </p:sp>
      <p:sp>
        <p:nvSpPr>
          <p:cNvPr id="4" name="Slide Number Placeholder 3"/>
          <p:cNvSpPr>
            <a:spLocks noGrp="1"/>
          </p:cNvSpPr>
          <p:nvPr>
            <p:ph type="sldNum" sz="quarter" idx="10"/>
          </p:nvPr>
        </p:nvSpPr>
        <p:spPr/>
        <p:txBody>
          <a:bodyPr/>
          <a:lstStyle/>
          <a:p>
            <a:fld id="{20B05A0F-2A31-4E7A-B24A-8122293ABE61}" type="slidenum">
              <a:rPr lang="en-GB" smtClean="0"/>
              <a:t>11</a:t>
            </a:fld>
            <a:endParaRPr lang="en-GB"/>
          </a:p>
        </p:txBody>
      </p:sp>
    </p:spTree>
    <p:extLst>
      <p:ext uri="{BB962C8B-B14F-4D97-AF65-F5344CB8AC3E}">
        <p14:creationId xmlns:p14="http://schemas.microsoft.com/office/powerpoint/2010/main" val="295255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12</a:t>
            </a:fld>
            <a:endParaRPr lang="en-GB"/>
          </a:p>
        </p:txBody>
      </p:sp>
    </p:spTree>
    <p:extLst>
      <p:ext uri="{BB962C8B-B14F-4D97-AF65-F5344CB8AC3E}">
        <p14:creationId xmlns:p14="http://schemas.microsoft.com/office/powerpoint/2010/main" val="333264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13</a:t>
            </a:fld>
            <a:endParaRPr lang="en-GB"/>
          </a:p>
        </p:txBody>
      </p:sp>
    </p:spTree>
    <p:extLst>
      <p:ext uri="{BB962C8B-B14F-4D97-AF65-F5344CB8AC3E}">
        <p14:creationId xmlns:p14="http://schemas.microsoft.com/office/powerpoint/2010/main" val="273319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14</a:t>
            </a:fld>
            <a:endParaRPr lang="en-GB"/>
          </a:p>
        </p:txBody>
      </p:sp>
    </p:spTree>
    <p:extLst>
      <p:ext uri="{BB962C8B-B14F-4D97-AF65-F5344CB8AC3E}">
        <p14:creationId xmlns:p14="http://schemas.microsoft.com/office/powerpoint/2010/main" val="155601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15</a:t>
            </a:fld>
            <a:endParaRPr lang="en-GB"/>
          </a:p>
        </p:txBody>
      </p:sp>
    </p:spTree>
    <p:extLst>
      <p:ext uri="{BB962C8B-B14F-4D97-AF65-F5344CB8AC3E}">
        <p14:creationId xmlns:p14="http://schemas.microsoft.com/office/powerpoint/2010/main" val="55684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2</a:t>
            </a:fld>
            <a:endParaRPr lang="en-GB"/>
          </a:p>
        </p:txBody>
      </p:sp>
    </p:spTree>
    <p:extLst>
      <p:ext uri="{BB962C8B-B14F-4D97-AF65-F5344CB8AC3E}">
        <p14:creationId xmlns:p14="http://schemas.microsoft.com/office/powerpoint/2010/main" val="223851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Carolyn</a:t>
            </a:r>
          </a:p>
        </p:txBody>
      </p:sp>
      <p:sp>
        <p:nvSpPr>
          <p:cNvPr id="4" name="Slide Number Placeholder 3"/>
          <p:cNvSpPr>
            <a:spLocks noGrp="1"/>
          </p:cNvSpPr>
          <p:nvPr>
            <p:ph type="sldNum" sz="quarter" idx="10"/>
          </p:nvPr>
        </p:nvSpPr>
        <p:spPr/>
        <p:txBody>
          <a:bodyPr/>
          <a:lstStyle/>
          <a:p>
            <a:fld id="{20B05A0F-2A31-4E7A-B24A-8122293ABE61}" type="slidenum">
              <a:rPr lang="en-GB" smtClean="0"/>
              <a:t>3</a:t>
            </a:fld>
            <a:endParaRPr lang="en-GB"/>
          </a:p>
        </p:txBody>
      </p:sp>
    </p:spTree>
    <p:extLst>
      <p:ext uri="{BB962C8B-B14F-4D97-AF65-F5344CB8AC3E}">
        <p14:creationId xmlns:p14="http://schemas.microsoft.com/office/powerpoint/2010/main" val="343105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Carolyn</a:t>
            </a:r>
          </a:p>
        </p:txBody>
      </p:sp>
      <p:sp>
        <p:nvSpPr>
          <p:cNvPr id="4" name="Slide Number Placeholder 3"/>
          <p:cNvSpPr>
            <a:spLocks noGrp="1"/>
          </p:cNvSpPr>
          <p:nvPr>
            <p:ph type="sldNum" sz="quarter" idx="10"/>
          </p:nvPr>
        </p:nvSpPr>
        <p:spPr/>
        <p:txBody>
          <a:bodyPr/>
          <a:lstStyle/>
          <a:p>
            <a:fld id="{20B05A0F-2A31-4E7A-B24A-8122293ABE61}" type="slidenum">
              <a:rPr lang="en-GB" smtClean="0"/>
              <a:t>4</a:t>
            </a:fld>
            <a:endParaRPr lang="en-GB"/>
          </a:p>
        </p:txBody>
      </p:sp>
    </p:spTree>
    <p:extLst>
      <p:ext uri="{BB962C8B-B14F-4D97-AF65-F5344CB8AC3E}">
        <p14:creationId xmlns:p14="http://schemas.microsoft.com/office/powerpoint/2010/main" val="48510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Carolyn</a:t>
            </a:r>
          </a:p>
        </p:txBody>
      </p:sp>
      <p:sp>
        <p:nvSpPr>
          <p:cNvPr id="4" name="Slide Number Placeholder 3"/>
          <p:cNvSpPr>
            <a:spLocks noGrp="1"/>
          </p:cNvSpPr>
          <p:nvPr>
            <p:ph type="sldNum" sz="quarter" idx="10"/>
          </p:nvPr>
        </p:nvSpPr>
        <p:spPr/>
        <p:txBody>
          <a:bodyPr/>
          <a:lstStyle/>
          <a:p>
            <a:fld id="{20B05A0F-2A31-4E7A-B24A-8122293ABE61}" type="slidenum">
              <a:rPr lang="en-GB" smtClean="0"/>
              <a:t>5</a:t>
            </a:fld>
            <a:endParaRPr lang="en-GB"/>
          </a:p>
        </p:txBody>
      </p:sp>
    </p:spTree>
    <p:extLst>
      <p:ext uri="{BB962C8B-B14F-4D97-AF65-F5344CB8AC3E}">
        <p14:creationId xmlns:p14="http://schemas.microsoft.com/office/powerpoint/2010/main" val="231561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6</a:t>
            </a:fld>
            <a:endParaRPr lang="en-GB"/>
          </a:p>
        </p:txBody>
      </p:sp>
    </p:spTree>
    <p:extLst>
      <p:ext uri="{BB962C8B-B14F-4D97-AF65-F5344CB8AC3E}">
        <p14:creationId xmlns:p14="http://schemas.microsoft.com/office/powerpoint/2010/main" val="25849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7</a:t>
            </a:fld>
            <a:endParaRPr lang="en-GB"/>
          </a:p>
        </p:txBody>
      </p:sp>
    </p:spTree>
    <p:extLst>
      <p:ext uri="{BB962C8B-B14F-4D97-AF65-F5344CB8AC3E}">
        <p14:creationId xmlns:p14="http://schemas.microsoft.com/office/powerpoint/2010/main" val="345553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Wayne</a:t>
            </a:r>
          </a:p>
        </p:txBody>
      </p:sp>
      <p:sp>
        <p:nvSpPr>
          <p:cNvPr id="4" name="Slide Number Placeholder 3"/>
          <p:cNvSpPr>
            <a:spLocks noGrp="1"/>
          </p:cNvSpPr>
          <p:nvPr>
            <p:ph type="sldNum" sz="quarter" idx="10"/>
          </p:nvPr>
        </p:nvSpPr>
        <p:spPr/>
        <p:txBody>
          <a:bodyPr/>
          <a:lstStyle/>
          <a:p>
            <a:fld id="{20B05A0F-2A31-4E7A-B24A-8122293ABE61}" type="slidenum">
              <a:rPr lang="en-GB" smtClean="0"/>
              <a:t>8</a:t>
            </a:fld>
            <a:endParaRPr lang="en-GB"/>
          </a:p>
        </p:txBody>
      </p:sp>
    </p:spTree>
    <p:extLst>
      <p:ext uri="{BB962C8B-B14F-4D97-AF65-F5344CB8AC3E}">
        <p14:creationId xmlns:p14="http://schemas.microsoft.com/office/powerpoint/2010/main" val="225784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Carolyn – swap </a:t>
            </a:r>
            <a:r>
              <a:rPr lang="en-GB" dirty="0" err="1"/>
              <a:t>Dhse</a:t>
            </a:r>
            <a:r>
              <a:rPr lang="en-GB" dirty="0"/>
              <a:t> first</a:t>
            </a:r>
          </a:p>
        </p:txBody>
      </p:sp>
      <p:sp>
        <p:nvSpPr>
          <p:cNvPr id="4" name="Slide Number Placeholder 3"/>
          <p:cNvSpPr>
            <a:spLocks noGrp="1"/>
          </p:cNvSpPr>
          <p:nvPr>
            <p:ph type="sldNum" sz="quarter" idx="10"/>
          </p:nvPr>
        </p:nvSpPr>
        <p:spPr/>
        <p:txBody>
          <a:bodyPr/>
          <a:lstStyle/>
          <a:p>
            <a:fld id="{20B05A0F-2A31-4E7A-B24A-8122293ABE61}" type="slidenum">
              <a:rPr lang="en-GB" smtClean="0"/>
              <a:t>9</a:t>
            </a:fld>
            <a:endParaRPr lang="en-GB"/>
          </a:p>
        </p:txBody>
      </p:sp>
    </p:spTree>
    <p:extLst>
      <p:ext uri="{BB962C8B-B14F-4D97-AF65-F5344CB8AC3E}">
        <p14:creationId xmlns:p14="http://schemas.microsoft.com/office/powerpoint/2010/main" val="10015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95347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B8D550-1BC2-E308-8EF6-BA63A5DF4ABA}"/>
              </a:ext>
            </a:extLst>
          </p:cNvPr>
          <p:cNvSpPr/>
          <p:nvPr/>
        </p:nvSpPr>
        <p:spPr>
          <a:xfrm>
            <a:off x="0" y="0"/>
            <a:ext cx="12192000" cy="6858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840613"/>
            <a:ext cx="10515600" cy="1325563"/>
          </a:xfrm>
        </p:spPr>
        <p:txBody>
          <a:bodyPr/>
          <a:lstStyle>
            <a:lvl1pPr>
              <a:defRPr b="0">
                <a:solidFill>
                  <a:schemeClr val="accent2"/>
                </a:solidFill>
              </a:defRPr>
            </a:lvl1pPr>
          </a:lstStyle>
          <a:p>
            <a:r>
              <a:rPr lang="en-GB"/>
              <a:t>Click to edit Master title style</a:t>
            </a:r>
            <a:endParaRPr lang="en-US" dirty="0"/>
          </a:p>
        </p:txBody>
      </p:sp>
      <p:sp>
        <p:nvSpPr>
          <p:cNvPr id="5" name="Subtitle 2"/>
          <p:cNvSpPr>
            <a:spLocks noGrp="1"/>
          </p:cNvSpPr>
          <p:nvPr>
            <p:ph type="subTitle" idx="10"/>
          </p:nvPr>
        </p:nvSpPr>
        <p:spPr>
          <a:xfrm>
            <a:off x="838200" y="2768994"/>
            <a:ext cx="9144000" cy="19659"/>
          </a:xfrm>
        </p:spPr>
        <p:txBody>
          <a:bodyP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86407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31AD4F-064B-F41D-9E1B-7EFDF217A90C}"/>
              </a:ext>
            </a:extLst>
          </p:cNvPr>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838200" y="840613"/>
            <a:ext cx="10515600" cy="1325563"/>
          </a:xfrm>
        </p:spPr>
        <p:txBody>
          <a:bodyPr/>
          <a:lstStyle>
            <a:lvl1pPr>
              <a:defRPr b="0">
                <a:solidFill>
                  <a:schemeClr val="accent2"/>
                </a:solidFill>
              </a:defRPr>
            </a:lvl1pPr>
          </a:lstStyle>
          <a:p>
            <a:r>
              <a:rPr lang="en-GB"/>
              <a:t>Click to edit Master title style</a:t>
            </a:r>
            <a:endParaRPr lang="en-US" dirty="0"/>
          </a:p>
        </p:txBody>
      </p:sp>
      <p:sp>
        <p:nvSpPr>
          <p:cNvPr id="5" name="Subtitle 2"/>
          <p:cNvSpPr>
            <a:spLocks noGrp="1"/>
          </p:cNvSpPr>
          <p:nvPr>
            <p:ph type="subTitle" idx="10"/>
          </p:nvPr>
        </p:nvSpPr>
        <p:spPr>
          <a:xfrm>
            <a:off x="838200" y="2768994"/>
            <a:ext cx="9144000" cy="19659"/>
          </a:xfrm>
        </p:spPr>
        <p:txBody>
          <a:bodyP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99670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400" y="2863858"/>
            <a:ext cx="10933200" cy="430887"/>
          </a:xfrm>
        </p:spPr>
        <p:txBody>
          <a:bodyPr>
            <a:spAutoFit/>
          </a:bodyPr>
          <a:lstStyle>
            <a:lvl1pPr marL="0" indent="0">
              <a:lnSpc>
                <a:spcPct val="100000"/>
              </a:lnSpc>
              <a:spcBef>
                <a:spcPts val="0"/>
              </a:spcBef>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Title 10">
            <a:extLst>
              <a:ext uri="{FF2B5EF4-FFF2-40B4-BE49-F238E27FC236}">
                <a16:creationId xmlns:a16="http://schemas.microsoft.com/office/drawing/2014/main" id="{D280184A-33BD-48F5-A4A2-7236A48E27E7}"/>
              </a:ext>
            </a:extLst>
          </p:cNvPr>
          <p:cNvSpPr>
            <a:spLocks noGrp="1"/>
          </p:cNvSpPr>
          <p:nvPr>
            <p:ph type="title"/>
          </p:nvPr>
        </p:nvSpPr>
        <p:spPr>
          <a:xfrm>
            <a:off x="629400" y="534989"/>
            <a:ext cx="10933200" cy="657872"/>
          </a:xfrm>
        </p:spPr>
        <p:txBody>
          <a:bodyPr/>
          <a:lstStyle>
            <a:lvl1pPr>
              <a:lnSpc>
                <a:spcPct val="95000"/>
              </a:lnSpc>
              <a:defRPr sz="4500" b="0">
                <a:solidFill>
                  <a:schemeClr val="accent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0169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27469-6F38-4EC9-9429-F32F702D6AA6}"/>
              </a:ext>
            </a:extLst>
          </p:cNvPr>
          <p:cNvSpPr>
            <a:spLocks noGrp="1"/>
          </p:cNvSpPr>
          <p:nvPr>
            <p:ph type="dt" sz="half" idx="10"/>
          </p:nvPr>
        </p:nvSpPr>
        <p:spPr/>
        <p:txBody>
          <a:bodyPr/>
          <a:lstStyle/>
          <a:p>
            <a:fld id="{926726C0-D0DC-48DA-ABF7-DA6B5C47DCD1}" type="datetimeFigureOut">
              <a:rPr lang="en-GB" smtClean="0"/>
              <a:t>06/12/2023</a:t>
            </a:fld>
            <a:endParaRPr lang="en-GB"/>
          </a:p>
        </p:txBody>
      </p:sp>
      <p:sp>
        <p:nvSpPr>
          <p:cNvPr id="3" name="Footer Placeholder 2">
            <a:extLst>
              <a:ext uri="{FF2B5EF4-FFF2-40B4-BE49-F238E27FC236}">
                <a16:creationId xmlns:a16="http://schemas.microsoft.com/office/drawing/2014/main" id="{0756E07B-C0E1-482A-9120-A208128669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C3E296-C063-41B6-9DEB-9F1848674446}"/>
              </a:ext>
            </a:extLst>
          </p:cNvPr>
          <p:cNvSpPr>
            <a:spLocks noGrp="1"/>
          </p:cNvSpPr>
          <p:nvPr>
            <p:ph type="sldNum" sz="quarter" idx="12"/>
          </p:nvPr>
        </p:nvSpPr>
        <p:spPr/>
        <p:txBody>
          <a:bodyPr/>
          <a:lstStyle/>
          <a:p>
            <a:fld id="{DD45627F-E46C-4811-BC4B-950881CABF5C}" type="slidenum">
              <a:rPr lang="en-GB" smtClean="0"/>
              <a:t>‹#›</a:t>
            </a:fld>
            <a:endParaRPr lang="en-GB"/>
          </a:p>
        </p:txBody>
      </p:sp>
    </p:spTree>
    <p:extLst>
      <p:ext uri="{BB962C8B-B14F-4D97-AF65-F5344CB8AC3E}">
        <p14:creationId xmlns:p14="http://schemas.microsoft.com/office/powerpoint/2010/main" val="602704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7CA9-385C-4892-950D-C3650FC968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178DC1-679F-25AF-2DCE-CFF6F68B65B5}"/>
              </a:ext>
            </a:extLst>
          </p:cNvPr>
          <p:cNvSpPr>
            <a:spLocks noGrp="1"/>
          </p:cNvSpPr>
          <p:nvPr>
            <p:ph type="dt" sz="half" idx="10"/>
          </p:nvPr>
        </p:nvSpPr>
        <p:spPr/>
        <p:txBody>
          <a:bodyPr/>
          <a:lstStyle/>
          <a:p>
            <a:fld id="{F3FC39E9-7E83-44CC-A7C2-503FF78721EA}" type="datetime1">
              <a:rPr lang="en-GB" smtClean="0"/>
              <a:pPr/>
              <a:t>06/12/2023</a:t>
            </a:fld>
            <a:endParaRPr lang="en-GB" dirty="0"/>
          </a:p>
        </p:txBody>
      </p:sp>
      <p:sp>
        <p:nvSpPr>
          <p:cNvPr id="4" name="Footer Placeholder 3">
            <a:extLst>
              <a:ext uri="{FF2B5EF4-FFF2-40B4-BE49-F238E27FC236}">
                <a16:creationId xmlns:a16="http://schemas.microsoft.com/office/drawing/2014/main" id="{1DE5A096-4BA8-7A3C-3CFA-28320D1C154F}"/>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56C5E1A3-FE9C-F33A-DFC4-8DF8EBE1C30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Content Placeholder 8">
            <a:extLst>
              <a:ext uri="{FF2B5EF4-FFF2-40B4-BE49-F238E27FC236}">
                <a16:creationId xmlns:a16="http://schemas.microsoft.com/office/drawing/2014/main" id="{9C5E7941-2C11-0636-648D-2A89146BFFA2}"/>
              </a:ext>
            </a:extLst>
          </p:cNvPr>
          <p:cNvSpPr>
            <a:spLocks noGrp="1"/>
          </p:cNvSpPr>
          <p:nvPr>
            <p:ph sz="quarter" idx="13"/>
          </p:nvPr>
        </p:nvSpPr>
        <p:spPr>
          <a:xfrm>
            <a:off x="454608" y="1488141"/>
            <a:ext cx="11412538" cy="4338918"/>
          </a:xfrm>
          <a:prstGeom prst="rect">
            <a:avLst/>
          </a:prstGeo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600"/>
            </a:lvl4pPr>
            <a:lvl5pPr>
              <a:lnSpc>
                <a:spcPct val="100000"/>
              </a:lnSpc>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5309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84FB-6473-53A1-6E2A-2F4C78DD2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8FABD6-885D-C92C-0153-1F237AF30E16}"/>
              </a:ext>
            </a:extLst>
          </p:cNvPr>
          <p:cNvSpPr>
            <a:spLocks noGrp="1"/>
          </p:cNvSpPr>
          <p:nvPr>
            <p:ph type="dt" sz="half" idx="10"/>
          </p:nvPr>
        </p:nvSpPr>
        <p:spPr/>
        <p:txBody>
          <a:bodyPr/>
          <a:lstStyle/>
          <a:p>
            <a:fld id="{F3FC39E9-7E83-44CC-A7C2-503FF78721EA}" type="datetime1">
              <a:rPr lang="en-GB" smtClean="0"/>
              <a:pPr/>
              <a:t>06/12/2023</a:t>
            </a:fld>
            <a:endParaRPr lang="en-GB" dirty="0"/>
          </a:p>
        </p:txBody>
      </p:sp>
      <p:sp>
        <p:nvSpPr>
          <p:cNvPr id="4" name="Footer Placeholder 3">
            <a:extLst>
              <a:ext uri="{FF2B5EF4-FFF2-40B4-BE49-F238E27FC236}">
                <a16:creationId xmlns:a16="http://schemas.microsoft.com/office/drawing/2014/main" id="{A08F00A7-DAF0-A326-E541-5C73C8ABD584}"/>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CA1958C3-BC6C-EE8A-CB62-CE2D107A1DAB}"/>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8" name="Content Placeholder 8">
            <a:extLst>
              <a:ext uri="{FF2B5EF4-FFF2-40B4-BE49-F238E27FC236}">
                <a16:creationId xmlns:a16="http://schemas.microsoft.com/office/drawing/2014/main" id="{E1824201-5ACA-67A9-D89F-BD9B32C16986}"/>
              </a:ext>
            </a:extLst>
          </p:cNvPr>
          <p:cNvSpPr>
            <a:spLocks noGrp="1"/>
          </p:cNvSpPr>
          <p:nvPr>
            <p:ph sz="quarter" idx="13"/>
          </p:nvPr>
        </p:nvSpPr>
        <p:spPr>
          <a:xfrm>
            <a:off x="454608" y="1488141"/>
            <a:ext cx="5462098" cy="4338918"/>
          </a:xfrm>
          <a:prstGeom prst="rect">
            <a:avLst/>
          </a:prstGeo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600"/>
            </a:lvl4pPr>
            <a:lvl5pPr>
              <a:lnSpc>
                <a:spcPct val="100000"/>
              </a:lnSpc>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8">
            <a:extLst>
              <a:ext uri="{FF2B5EF4-FFF2-40B4-BE49-F238E27FC236}">
                <a16:creationId xmlns:a16="http://schemas.microsoft.com/office/drawing/2014/main" id="{E75D74D2-0DF2-5F82-E265-EA5667054A79}"/>
              </a:ext>
            </a:extLst>
          </p:cNvPr>
          <p:cNvSpPr>
            <a:spLocks noGrp="1"/>
          </p:cNvSpPr>
          <p:nvPr>
            <p:ph sz="quarter" idx="14"/>
          </p:nvPr>
        </p:nvSpPr>
        <p:spPr>
          <a:xfrm>
            <a:off x="6405048" y="1488141"/>
            <a:ext cx="5462098" cy="4338918"/>
          </a:xfrm>
          <a:prstGeom prst="rect">
            <a:avLst/>
          </a:prstGeo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600"/>
            </a:lvl4pPr>
            <a:lvl5pPr>
              <a:lnSpc>
                <a:spcPct val="100000"/>
              </a:lnSpc>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0935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EEF7-CF88-D740-ADF6-16ACEBA23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51D562-01A3-1FEF-991D-4108768AA88F}"/>
              </a:ext>
            </a:extLst>
          </p:cNvPr>
          <p:cNvSpPr>
            <a:spLocks noGrp="1"/>
          </p:cNvSpPr>
          <p:nvPr>
            <p:ph type="dt" sz="half" idx="10"/>
          </p:nvPr>
        </p:nvSpPr>
        <p:spPr/>
        <p:txBody>
          <a:bodyPr/>
          <a:lstStyle/>
          <a:p>
            <a:fld id="{F3FC39E9-7E83-44CC-A7C2-503FF78721EA}" type="datetime1">
              <a:rPr lang="en-GB" smtClean="0"/>
              <a:pPr/>
              <a:t>06/12/2023</a:t>
            </a:fld>
            <a:endParaRPr lang="en-GB" dirty="0"/>
          </a:p>
        </p:txBody>
      </p:sp>
      <p:sp>
        <p:nvSpPr>
          <p:cNvPr id="4" name="Footer Placeholder 3">
            <a:extLst>
              <a:ext uri="{FF2B5EF4-FFF2-40B4-BE49-F238E27FC236}">
                <a16:creationId xmlns:a16="http://schemas.microsoft.com/office/drawing/2014/main" id="{1F382B2B-8104-5A14-5183-470B203F05F7}"/>
              </a:ext>
            </a:extLst>
          </p:cNvPr>
          <p:cNvSpPr>
            <a:spLocks noGrp="1"/>
          </p:cNvSpPr>
          <p:nvPr>
            <p:ph type="ftr" sz="quarter" idx="11"/>
          </p:nvPr>
        </p:nvSpPr>
        <p:spPr/>
        <p:txBody>
          <a:bodyPr/>
          <a:lstStyle/>
          <a:p>
            <a:r>
              <a:rPr lang="en-GB"/>
              <a:t>NHS Bath and North East Somerset, Swindon and Wiltshire Integrated Care Board</a:t>
            </a:r>
            <a:endParaRPr lang="en-GB" dirty="0"/>
          </a:p>
        </p:txBody>
      </p:sp>
      <p:sp>
        <p:nvSpPr>
          <p:cNvPr id="5" name="Slide Number Placeholder 4">
            <a:extLst>
              <a:ext uri="{FF2B5EF4-FFF2-40B4-BE49-F238E27FC236}">
                <a16:creationId xmlns:a16="http://schemas.microsoft.com/office/drawing/2014/main" id="{F266EAE2-1A0D-3676-54F3-6C09259EE6D1}"/>
              </a:ext>
            </a:extLst>
          </p:cNvPr>
          <p:cNvSpPr>
            <a:spLocks noGrp="1"/>
          </p:cNvSpPr>
          <p:nvPr>
            <p:ph type="sldNum" sz="quarter" idx="12"/>
          </p:nvPr>
        </p:nvSpPr>
        <p:spPr/>
        <p:txBody>
          <a:bodyPr/>
          <a:lstStyle/>
          <a:p>
            <a:pPr algn="r"/>
            <a:fld id="{8249B657-905A-458B-B8FC-DFED4C883DEA}" type="slidenum">
              <a:rPr lang="en-GB" smtClean="0"/>
              <a:pPr algn="r"/>
              <a:t>‹#›</a:t>
            </a:fld>
            <a:endParaRPr lang="en-GB" dirty="0"/>
          </a:p>
        </p:txBody>
      </p:sp>
      <p:sp>
        <p:nvSpPr>
          <p:cNvPr id="9" name="Picture Placeholder 7">
            <a:extLst>
              <a:ext uri="{FF2B5EF4-FFF2-40B4-BE49-F238E27FC236}">
                <a16:creationId xmlns:a16="http://schemas.microsoft.com/office/drawing/2014/main" id="{FD88C15C-14FC-1A1A-F0F1-5F344A2EAC8F}"/>
              </a:ext>
            </a:extLst>
          </p:cNvPr>
          <p:cNvSpPr>
            <a:spLocks noGrp="1"/>
          </p:cNvSpPr>
          <p:nvPr>
            <p:ph type="pic" sz="quarter" idx="14"/>
          </p:nvPr>
        </p:nvSpPr>
        <p:spPr>
          <a:xfrm>
            <a:off x="431800" y="1470025"/>
            <a:ext cx="11434763" cy="4357688"/>
          </a:xfrm>
          <a:prstGeom prst="rect">
            <a:avLst/>
          </a:prstGeom>
        </p:spPr>
        <p:txBody>
          <a:bodyPr/>
          <a:lstStyle>
            <a:lvl1pPr marL="0" indent="0">
              <a:buNone/>
              <a:defRPr>
                <a:solidFill>
                  <a:schemeClr val="tx1">
                    <a:alpha val="0"/>
                  </a:schemeClr>
                </a:solidFill>
              </a:defRPr>
            </a:lvl1pPr>
          </a:lstStyle>
          <a:p>
            <a:endParaRPr lang="en-US" dirty="0"/>
          </a:p>
        </p:txBody>
      </p:sp>
    </p:spTree>
    <p:extLst>
      <p:ext uri="{BB962C8B-B14F-4D97-AF65-F5344CB8AC3E}">
        <p14:creationId xmlns:p14="http://schemas.microsoft.com/office/powerpoint/2010/main" val="806952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27469-6F38-4EC9-9429-F32F702D6AA6}"/>
              </a:ext>
            </a:extLst>
          </p:cNvPr>
          <p:cNvSpPr>
            <a:spLocks noGrp="1"/>
          </p:cNvSpPr>
          <p:nvPr>
            <p:ph type="dt" sz="half" idx="10"/>
          </p:nvPr>
        </p:nvSpPr>
        <p:spPr/>
        <p:txBody>
          <a:bodyPr/>
          <a:lstStyle/>
          <a:p>
            <a:fld id="{926726C0-D0DC-48DA-ABF7-DA6B5C47DCD1}" type="datetimeFigureOut">
              <a:rPr lang="en-GB" smtClean="0"/>
              <a:t>06/12/2023</a:t>
            </a:fld>
            <a:endParaRPr lang="en-GB"/>
          </a:p>
        </p:txBody>
      </p:sp>
      <p:sp>
        <p:nvSpPr>
          <p:cNvPr id="3" name="Footer Placeholder 2">
            <a:extLst>
              <a:ext uri="{FF2B5EF4-FFF2-40B4-BE49-F238E27FC236}">
                <a16:creationId xmlns:a16="http://schemas.microsoft.com/office/drawing/2014/main" id="{0756E07B-C0E1-482A-9120-A208128669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C3E296-C063-41B6-9DEB-9F1848674446}"/>
              </a:ext>
            </a:extLst>
          </p:cNvPr>
          <p:cNvSpPr>
            <a:spLocks noGrp="1"/>
          </p:cNvSpPr>
          <p:nvPr>
            <p:ph type="sldNum" sz="quarter" idx="12"/>
          </p:nvPr>
        </p:nvSpPr>
        <p:spPr/>
        <p:txBody>
          <a:bodyPr/>
          <a:lstStyle/>
          <a:p>
            <a:fld id="{DD45627F-E46C-4811-BC4B-950881CABF5C}" type="slidenum">
              <a:rPr lang="en-GB" smtClean="0"/>
              <a:t>‹#›</a:t>
            </a:fld>
            <a:endParaRPr lang="en-GB"/>
          </a:p>
        </p:txBody>
      </p:sp>
    </p:spTree>
    <p:extLst>
      <p:ext uri="{BB962C8B-B14F-4D97-AF65-F5344CB8AC3E}">
        <p14:creationId xmlns:p14="http://schemas.microsoft.com/office/powerpoint/2010/main" val="3683227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3607D00A-F7D9-7D4F-9197-D22B6912DF65}"/>
              </a:ext>
            </a:extLst>
          </p:cNvPr>
          <p:cNvSpPr>
            <a:spLocks noGrp="1"/>
          </p:cNvSpPr>
          <p:nvPr>
            <p:ph type="body" sz="quarter" idx="19" hasCustomPrompt="1"/>
          </p:nvPr>
        </p:nvSpPr>
        <p:spPr>
          <a:xfrm>
            <a:off x="849948" y="1151711"/>
            <a:ext cx="7460932"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36" name="Text Placeholder 20">
            <a:extLst>
              <a:ext uri="{FF2B5EF4-FFF2-40B4-BE49-F238E27FC236}">
                <a16:creationId xmlns:a16="http://schemas.microsoft.com/office/drawing/2014/main" id="{0A583170-D0E1-204F-8D7C-C79D500CC686}"/>
              </a:ext>
            </a:extLst>
          </p:cNvPr>
          <p:cNvSpPr>
            <a:spLocks noGrp="1"/>
          </p:cNvSpPr>
          <p:nvPr>
            <p:ph type="body" sz="quarter" idx="20" hasCustomPrompt="1"/>
          </p:nvPr>
        </p:nvSpPr>
        <p:spPr>
          <a:xfrm>
            <a:off x="849526" y="1777483"/>
            <a:ext cx="7460931"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37" name="Text Placeholder 26">
            <a:extLst>
              <a:ext uri="{FF2B5EF4-FFF2-40B4-BE49-F238E27FC236}">
                <a16:creationId xmlns:a16="http://schemas.microsoft.com/office/drawing/2014/main" id="{5363167E-299F-5348-982F-8592C25A959E}"/>
              </a:ext>
            </a:extLst>
          </p:cNvPr>
          <p:cNvSpPr>
            <a:spLocks noGrp="1"/>
          </p:cNvSpPr>
          <p:nvPr>
            <p:ph type="body" sz="quarter" idx="21" hasCustomPrompt="1"/>
          </p:nvPr>
        </p:nvSpPr>
        <p:spPr>
          <a:xfrm>
            <a:off x="849526" y="2627078"/>
            <a:ext cx="7460929"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 – one column</a:t>
            </a:r>
          </a:p>
        </p:txBody>
      </p:sp>
      <p:sp>
        <p:nvSpPr>
          <p:cNvPr id="38" name="Text Placeholder 36">
            <a:extLst>
              <a:ext uri="{FF2B5EF4-FFF2-40B4-BE49-F238E27FC236}">
                <a16:creationId xmlns:a16="http://schemas.microsoft.com/office/drawing/2014/main" id="{6E75AD90-F859-044D-9FF2-D7E08BFA9FEC}"/>
              </a:ext>
            </a:extLst>
          </p:cNvPr>
          <p:cNvSpPr>
            <a:spLocks noGrp="1"/>
          </p:cNvSpPr>
          <p:nvPr>
            <p:ph type="body" sz="quarter" idx="22" hasCustomPrompt="1"/>
          </p:nvPr>
        </p:nvSpPr>
        <p:spPr>
          <a:xfrm>
            <a:off x="849527" y="2300333"/>
            <a:ext cx="7460930"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7" name="Picture 6">
            <a:extLst>
              <a:ext uri="{FF2B5EF4-FFF2-40B4-BE49-F238E27FC236}">
                <a16:creationId xmlns:a16="http://schemas.microsoft.com/office/drawing/2014/main" id="{5B97F012-D17D-5E4F-AE53-610193062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529" y="392965"/>
            <a:ext cx="338434" cy="367442"/>
          </a:xfrm>
          <a:prstGeom prst="rect">
            <a:avLst/>
          </a:prstGeom>
        </p:spPr>
      </p:pic>
    </p:spTree>
    <p:extLst>
      <p:ext uri="{BB962C8B-B14F-4D97-AF65-F5344CB8AC3E}">
        <p14:creationId xmlns:p14="http://schemas.microsoft.com/office/powerpoint/2010/main" val="117200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Slide Image">
    <p:spTree>
      <p:nvGrpSpPr>
        <p:cNvPr id="1" name=""/>
        <p:cNvGrpSpPr/>
        <p:nvPr/>
      </p:nvGrpSpPr>
      <p:grpSpPr>
        <a:xfrm>
          <a:off x="0" y="0"/>
          <a:ext cx="0" cy="0"/>
          <a:chOff x="0" y="0"/>
          <a:chExt cx="0" cy="0"/>
        </a:xfrm>
      </p:grpSpPr>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45470" y="2125442"/>
            <a:ext cx="584200" cy="381000"/>
          </a:xfrm>
          <a:prstGeom prst="rect">
            <a:avLst/>
          </a:prstGeom>
        </p:spPr>
      </p:pic>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6095999" y="-87683"/>
            <a:ext cx="6204559" cy="7052153"/>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sp>
        <p:nvSpPr>
          <p:cNvPr id="26" name="Text Placeholder 10">
            <a:extLst>
              <a:ext uri="{FF2B5EF4-FFF2-40B4-BE49-F238E27FC236}">
                <a16:creationId xmlns:a16="http://schemas.microsoft.com/office/drawing/2014/main" id="{7A54F1DE-1B8F-8049-BE40-FEEE5A43E608}"/>
              </a:ext>
            </a:extLst>
          </p:cNvPr>
          <p:cNvSpPr>
            <a:spLocks noGrp="1"/>
          </p:cNvSpPr>
          <p:nvPr>
            <p:ph type="body" sz="quarter" idx="16" hasCustomPrompt="1"/>
          </p:nvPr>
        </p:nvSpPr>
        <p:spPr>
          <a:xfrm>
            <a:off x="839867" y="1141372"/>
            <a:ext cx="4612854"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
        <p:nvSpPr>
          <p:cNvPr id="27" name="Text Placeholder 20">
            <a:extLst>
              <a:ext uri="{FF2B5EF4-FFF2-40B4-BE49-F238E27FC236}">
                <a16:creationId xmlns:a16="http://schemas.microsoft.com/office/drawing/2014/main" id="{980100C4-AFDB-CA44-B391-8A21A26DE4FE}"/>
              </a:ext>
            </a:extLst>
          </p:cNvPr>
          <p:cNvSpPr>
            <a:spLocks noGrp="1"/>
          </p:cNvSpPr>
          <p:nvPr>
            <p:ph type="body" sz="quarter" idx="17" hasCustomPrompt="1"/>
          </p:nvPr>
        </p:nvSpPr>
        <p:spPr>
          <a:xfrm>
            <a:off x="839445" y="1767144"/>
            <a:ext cx="4395788" cy="400050"/>
          </a:xfrm>
          <a:prstGeom prst="rect">
            <a:avLst/>
          </a:prstGeom>
        </p:spPr>
        <p:txBody>
          <a:bodyPr/>
          <a:lstStyle>
            <a:lvl1pPr marL="0" indent="0">
              <a:buNone/>
              <a:defRPr sz="2000" b="0" i="0">
                <a:solidFill>
                  <a:srgbClr val="343433"/>
                </a:solidFill>
                <a:latin typeface="Arial" panose="020B0604020202020204" pitchFamily="34" charset="0"/>
                <a:cs typeface="Arial" panose="020B0604020202020204" pitchFamily="34" charset="0"/>
              </a:defRPr>
            </a:lvl1pPr>
            <a:lvl2pPr marL="457200" indent="0">
              <a:buNone/>
              <a:defRPr/>
            </a:lvl2pPr>
          </a:lstStyle>
          <a:p>
            <a:pPr lvl="0"/>
            <a:r>
              <a:rPr lang="en-GB" dirty="0"/>
              <a:t>Click to edit sub-heading</a:t>
            </a:r>
          </a:p>
        </p:txBody>
      </p:sp>
      <p:sp>
        <p:nvSpPr>
          <p:cNvPr id="28" name="Text Placeholder 26">
            <a:extLst>
              <a:ext uri="{FF2B5EF4-FFF2-40B4-BE49-F238E27FC236}">
                <a16:creationId xmlns:a16="http://schemas.microsoft.com/office/drawing/2014/main" id="{E292717E-F472-8243-845C-4C73107C69F4}"/>
              </a:ext>
            </a:extLst>
          </p:cNvPr>
          <p:cNvSpPr>
            <a:spLocks noGrp="1"/>
          </p:cNvSpPr>
          <p:nvPr>
            <p:ph type="body" sz="quarter" idx="18" hasCustomPrompt="1"/>
          </p:nvPr>
        </p:nvSpPr>
        <p:spPr>
          <a:xfrm>
            <a:off x="839445" y="2616739"/>
            <a:ext cx="4535908" cy="2159000"/>
          </a:xfrm>
          <a:prstGeom prst="rect">
            <a:avLst/>
          </a:prstGeom>
        </p:spPr>
        <p:txBody>
          <a:bodyPr/>
          <a:lstStyle>
            <a:lvl1pPr marL="0" indent="0">
              <a:buNone/>
              <a:defRPr sz="1200" b="0" i="0">
                <a:solidFill>
                  <a:srgbClr val="343433"/>
                </a:solidFill>
                <a:latin typeface="Arial" panose="020B0604020202020204" pitchFamily="34" charset="0"/>
                <a:cs typeface="Arial" panose="020B0604020202020204" pitchFamily="34" charset="0"/>
              </a:defRPr>
            </a:lvl1pPr>
          </a:lstStyle>
          <a:p>
            <a:pPr lvl="0"/>
            <a:r>
              <a:rPr lang="en-GB" dirty="0"/>
              <a:t>Click to edit body text</a:t>
            </a:r>
          </a:p>
        </p:txBody>
      </p:sp>
      <p:sp>
        <p:nvSpPr>
          <p:cNvPr id="29" name="Text Placeholder 36">
            <a:extLst>
              <a:ext uri="{FF2B5EF4-FFF2-40B4-BE49-F238E27FC236}">
                <a16:creationId xmlns:a16="http://schemas.microsoft.com/office/drawing/2014/main" id="{D00FC3E9-9CC4-8D41-B123-8FAEB790DA91}"/>
              </a:ext>
            </a:extLst>
          </p:cNvPr>
          <p:cNvSpPr>
            <a:spLocks noGrp="1"/>
          </p:cNvSpPr>
          <p:nvPr>
            <p:ph type="body" sz="quarter" idx="19" hasCustomPrompt="1"/>
          </p:nvPr>
        </p:nvSpPr>
        <p:spPr>
          <a:xfrm>
            <a:off x="839445" y="2289994"/>
            <a:ext cx="4613275" cy="326745"/>
          </a:xfrm>
          <a:prstGeom prst="rect">
            <a:avLst/>
          </a:prstGeom>
        </p:spPr>
        <p:txBody>
          <a:bodyPr/>
          <a:lstStyle>
            <a:lvl1pPr marL="0" indent="0">
              <a:buNone/>
              <a:defRPr sz="1200" b="1" i="0">
                <a:solidFill>
                  <a:srgbClr val="343433"/>
                </a:solidFill>
                <a:latin typeface="Arial" panose="020B0604020202020204" pitchFamily="34" charset="0"/>
                <a:cs typeface="Arial" panose="020B0604020202020204" pitchFamily="34" charset="0"/>
              </a:defRPr>
            </a:lvl1pPr>
          </a:lstStyle>
          <a:p>
            <a:pPr lvl="0"/>
            <a:r>
              <a:rPr lang="en-GB" dirty="0"/>
              <a:t>Click to edit paragraph heading</a:t>
            </a:r>
          </a:p>
        </p:txBody>
      </p:sp>
      <p:pic>
        <p:nvPicPr>
          <p:cNvPr id="10" name="Picture 9">
            <a:extLst>
              <a:ext uri="{FF2B5EF4-FFF2-40B4-BE49-F238E27FC236}">
                <a16:creationId xmlns:a16="http://schemas.microsoft.com/office/drawing/2014/main" id="{C8FA7759-D8FA-A147-B1F0-1FBC6617B9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6529" y="392965"/>
            <a:ext cx="338434" cy="367442"/>
          </a:xfrm>
          <a:prstGeom prst="rect">
            <a:avLst/>
          </a:prstGeom>
        </p:spPr>
      </p:pic>
    </p:spTree>
    <p:extLst>
      <p:ext uri="{BB962C8B-B14F-4D97-AF65-F5344CB8AC3E}">
        <p14:creationId xmlns:p14="http://schemas.microsoft.com/office/powerpoint/2010/main" val="35007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838200" y="1825625"/>
            <a:ext cx="10515600" cy="34138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1820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or C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383C8-B29B-D6BE-CC8D-E26233A4B6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1217" y="3343149"/>
            <a:ext cx="13104284" cy="3151663"/>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22F8103E-2371-864C-F05B-D8E7FC304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7525" y="363188"/>
            <a:ext cx="2709621" cy="876066"/>
          </a:xfrm>
          <a:prstGeom prst="rect">
            <a:avLst/>
          </a:prstGeom>
        </p:spPr>
      </p:pic>
      <p:sp>
        <p:nvSpPr>
          <p:cNvPr id="8" name="Text Placeholder 2">
            <a:extLst>
              <a:ext uri="{FF2B5EF4-FFF2-40B4-BE49-F238E27FC236}">
                <a16:creationId xmlns:a16="http://schemas.microsoft.com/office/drawing/2014/main" id="{17C880CD-C585-1202-1BA0-4B82E06F5EE3}"/>
              </a:ext>
            </a:extLst>
          </p:cNvPr>
          <p:cNvSpPr>
            <a:spLocks noGrp="1"/>
          </p:cNvSpPr>
          <p:nvPr>
            <p:ph type="body" sz="quarter" idx="12" hasCustomPrompt="1"/>
          </p:nvPr>
        </p:nvSpPr>
        <p:spPr>
          <a:xfrm>
            <a:off x="449316" y="1625634"/>
            <a:ext cx="8423751" cy="965267"/>
          </a:xfrm>
          <a:prstGeom prst="rect">
            <a:avLst/>
          </a:prstGeom>
        </p:spPr>
        <p:txBody>
          <a:bodyPr lIns="0" tIns="0" rIns="0" bIns="0"/>
          <a:lstStyle>
            <a:lvl1pPr marL="0" indent="0">
              <a:lnSpc>
                <a:spcPct val="100000"/>
              </a:lnSpc>
              <a:spcBef>
                <a:spcPts val="0"/>
              </a:spcBef>
              <a:buNone/>
              <a:defRPr sz="3600" b="1">
                <a:solidFill>
                  <a:schemeClr val="accent1"/>
                </a:solidFill>
              </a:defRPr>
            </a:lvl1pPr>
          </a:lstStyle>
          <a:p>
            <a:r>
              <a:rPr lang="en-US" dirty="0"/>
              <a:t>Sector heading here, </a:t>
            </a:r>
          </a:p>
          <a:p>
            <a:r>
              <a:rPr lang="en-US" dirty="0"/>
              <a:t>Arial bold 36 point</a:t>
            </a:r>
          </a:p>
        </p:txBody>
      </p:sp>
    </p:spTree>
    <p:extLst>
      <p:ext uri="{BB962C8B-B14F-4D97-AF65-F5344CB8AC3E}">
        <p14:creationId xmlns:p14="http://schemas.microsoft.com/office/powerpoint/2010/main" val="267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Image with Headin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CD83CE65-5BB8-274C-9E9C-1B8AEEEF9D2E}"/>
              </a:ext>
            </a:extLst>
          </p:cNvPr>
          <p:cNvSpPr>
            <a:spLocks noGrp="1"/>
          </p:cNvSpPr>
          <p:nvPr>
            <p:ph type="pic" sz="quarter" idx="10" hasCustomPrompt="1"/>
          </p:nvPr>
        </p:nvSpPr>
        <p:spPr>
          <a:xfrm>
            <a:off x="-137785" y="1164922"/>
            <a:ext cx="12438344" cy="5812076"/>
          </a:xfrm>
          <a:prstGeom prst="rect">
            <a:avLst/>
          </a:prstGeom>
        </p:spPr>
        <p:txBody>
          <a:bodyPr anchor="ctr"/>
          <a:lstStyle>
            <a:lvl1pPr marL="0" indent="0" algn="ctr">
              <a:buNone/>
              <a:defRPr sz="2000" b="0" i="0">
                <a:latin typeface="Arial" panose="020B0604020202020204" pitchFamily="34" charset="0"/>
                <a:cs typeface="Arial" panose="020B0604020202020204" pitchFamily="34" charset="0"/>
              </a:defRPr>
            </a:lvl1pPr>
          </a:lstStyle>
          <a:p>
            <a:r>
              <a:rPr lang="en-US" dirty="0"/>
              <a:t>Click to add picture</a:t>
            </a:r>
          </a:p>
        </p:txBody>
      </p:sp>
      <p:pic>
        <p:nvPicPr>
          <p:cNvPr id="9" name="Picture 8" descr="A picture containing ax, clipart&#10;&#10;Description automatically generated">
            <a:extLst>
              <a:ext uri="{FF2B5EF4-FFF2-40B4-BE49-F238E27FC236}">
                <a16:creationId xmlns:a16="http://schemas.microsoft.com/office/drawing/2014/main" id="{63240DF4-7459-D549-9E31-FDD3F71CB3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45470" y="2125442"/>
            <a:ext cx="584200" cy="381000"/>
          </a:xfrm>
          <a:prstGeom prst="rect">
            <a:avLst/>
          </a:prstGeom>
        </p:spPr>
      </p:pic>
      <p:pic>
        <p:nvPicPr>
          <p:cNvPr id="15" name="Picture 14">
            <a:extLst>
              <a:ext uri="{FF2B5EF4-FFF2-40B4-BE49-F238E27FC236}">
                <a16:creationId xmlns:a16="http://schemas.microsoft.com/office/drawing/2014/main" id="{BBC4B517-5606-4C45-8D83-F11DFE2541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6529" y="392965"/>
            <a:ext cx="338434" cy="367442"/>
          </a:xfrm>
          <a:prstGeom prst="rect">
            <a:avLst/>
          </a:prstGeom>
        </p:spPr>
      </p:pic>
      <p:sp>
        <p:nvSpPr>
          <p:cNvPr id="17" name="Text Placeholder 10">
            <a:extLst>
              <a:ext uri="{FF2B5EF4-FFF2-40B4-BE49-F238E27FC236}">
                <a16:creationId xmlns:a16="http://schemas.microsoft.com/office/drawing/2014/main" id="{E8CB0875-A544-D540-89A8-A00286FCD659}"/>
              </a:ext>
            </a:extLst>
          </p:cNvPr>
          <p:cNvSpPr>
            <a:spLocks noGrp="1"/>
          </p:cNvSpPr>
          <p:nvPr>
            <p:ph type="body" sz="quarter" idx="11" hasCustomPrompt="1"/>
          </p:nvPr>
        </p:nvSpPr>
        <p:spPr>
          <a:xfrm>
            <a:off x="1579321" y="349674"/>
            <a:ext cx="4535489" cy="502972"/>
          </a:xfrm>
          <a:prstGeom prst="rect">
            <a:avLst/>
          </a:prstGeom>
        </p:spPr>
        <p:txBody>
          <a:bodyPr/>
          <a:lstStyle>
            <a:lvl1pPr marL="0" indent="0">
              <a:buNone/>
              <a:defRPr sz="2800" b="0" i="0">
                <a:solidFill>
                  <a:srgbClr val="343433"/>
                </a:solidFill>
                <a:latin typeface="Arial" panose="020B0604020202020204" pitchFamily="34" charset="0"/>
                <a:cs typeface="Arial" panose="020B0604020202020204" pitchFamily="34" charset="0"/>
              </a:defRPr>
            </a:lvl1pPr>
          </a:lstStyle>
          <a:p>
            <a:pPr lvl="0"/>
            <a:r>
              <a:rPr lang="en-GB" dirty="0"/>
              <a:t>Click to edit slide heading</a:t>
            </a:r>
            <a:endParaRPr lang="en-US" dirty="0"/>
          </a:p>
        </p:txBody>
      </p:sp>
    </p:spTree>
    <p:extLst>
      <p:ext uri="{BB962C8B-B14F-4D97-AF65-F5344CB8AC3E}">
        <p14:creationId xmlns:p14="http://schemas.microsoft.com/office/powerpoint/2010/main" val="4263886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92C7-60A4-4D8C-94B7-52656A84F1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5153C7-6DBF-4335-94F6-E6CF82755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0DB670-0D35-478E-9986-836D64E61156}"/>
              </a:ext>
            </a:extLst>
          </p:cNvPr>
          <p:cNvSpPr>
            <a:spLocks noGrp="1"/>
          </p:cNvSpPr>
          <p:nvPr>
            <p:ph type="dt" sz="half" idx="10"/>
          </p:nvPr>
        </p:nvSpPr>
        <p:spPr/>
        <p:txBody>
          <a:bodyPr/>
          <a:lstStyle/>
          <a:p>
            <a:fld id="{926726C0-D0DC-48DA-ABF7-DA6B5C47DCD1}" type="datetimeFigureOut">
              <a:rPr lang="en-GB" smtClean="0"/>
              <a:t>06/12/2023</a:t>
            </a:fld>
            <a:endParaRPr lang="en-GB"/>
          </a:p>
        </p:txBody>
      </p:sp>
      <p:sp>
        <p:nvSpPr>
          <p:cNvPr id="5" name="Footer Placeholder 4">
            <a:extLst>
              <a:ext uri="{FF2B5EF4-FFF2-40B4-BE49-F238E27FC236}">
                <a16:creationId xmlns:a16="http://schemas.microsoft.com/office/drawing/2014/main" id="{E81BD860-0E3C-4AC4-B446-99DEDFE8A0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F438F-C20C-423C-985A-1AEE75893189}"/>
              </a:ext>
            </a:extLst>
          </p:cNvPr>
          <p:cNvSpPr>
            <a:spLocks noGrp="1"/>
          </p:cNvSpPr>
          <p:nvPr>
            <p:ph type="sldNum" sz="quarter" idx="12"/>
          </p:nvPr>
        </p:nvSpPr>
        <p:spPr/>
        <p:txBody>
          <a:bodyPr/>
          <a:lstStyle/>
          <a:p>
            <a:fld id="{DD45627F-E46C-4811-BC4B-950881CABF5C}" type="slidenum">
              <a:rPr lang="en-GB" smtClean="0"/>
              <a:t>‹#›</a:t>
            </a:fld>
            <a:endParaRPr lang="en-GB"/>
          </a:p>
        </p:txBody>
      </p:sp>
    </p:spTree>
    <p:extLst>
      <p:ext uri="{BB962C8B-B14F-4D97-AF65-F5344CB8AC3E}">
        <p14:creationId xmlns:p14="http://schemas.microsoft.com/office/powerpoint/2010/main" val="381720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GB"/>
              <a:t>Click to edit Master title style</a:t>
            </a:r>
            <a:endParaRPr lang="en-ZA"/>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ZA"/>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ZA" smtClean="0"/>
              <a:t>‹#›</a:t>
            </a:fld>
            <a:endParaRPr lang="en-ZA"/>
          </a:p>
        </p:txBody>
      </p:sp>
    </p:spTree>
    <p:extLst>
      <p:ext uri="{BB962C8B-B14F-4D97-AF65-F5344CB8AC3E}">
        <p14:creationId xmlns:p14="http://schemas.microsoft.com/office/powerpoint/2010/main" val="29756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AF39-D789-D11C-D51F-A1859535ED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20B5FA0-1E43-061F-EE43-A1D3D22CAF9F}"/>
              </a:ext>
            </a:extLst>
          </p:cNvPr>
          <p:cNvSpPr>
            <a:spLocks noGrp="1"/>
          </p:cNvSpPr>
          <p:nvPr>
            <p:ph type="dt" sz="half" idx="10"/>
          </p:nvPr>
        </p:nvSpPr>
        <p:spPr/>
        <p:txBody>
          <a:bodyPr/>
          <a:lstStyle/>
          <a:p>
            <a:fld id="{F3FC39E9-7E83-44CC-A7C2-503FF78721EA}" type="datetime1">
              <a:rPr lang="en-GB" smtClean="0"/>
              <a:pPr/>
              <a:t>06/12/2023</a:t>
            </a:fld>
            <a:endParaRPr lang="en-GB" dirty="0"/>
          </a:p>
        </p:txBody>
      </p:sp>
      <p:sp>
        <p:nvSpPr>
          <p:cNvPr id="4" name="Slide Number Placeholder 3">
            <a:extLst>
              <a:ext uri="{FF2B5EF4-FFF2-40B4-BE49-F238E27FC236}">
                <a16:creationId xmlns:a16="http://schemas.microsoft.com/office/drawing/2014/main" id="{B9764099-B620-61F6-9FA2-49ED85D359C7}"/>
              </a:ext>
            </a:extLst>
          </p:cNvPr>
          <p:cNvSpPr>
            <a:spLocks noGrp="1"/>
          </p:cNvSpPr>
          <p:nvPr>
            <p:ph type="sldNum" sz="quarter" idx="11"/>
          </p:nvPr>
        </p:nvSpPr>
        <p:spPr/>
        <p:txBody>
          <a:bodyPr/>
          <a:lstStyle/>
          <a:p>
            <a:pPr algn="r"/>
            <a:fld id="{8249B657-905A-458B-B8FC-DFED4C883DEA}" type="slidenum">
              <a:rPr lang="en-GB" smtClean="0"/>
              <a:pPr algn="r"/>
              <a:t>‹#›</a:t>
            </a:fld>
            <a:endParaRPr lang="en-GB" dirty="0"/>
          </a:p>
        </p:txBody>
      </p:sp>
      <p:sp>
        <p:nvSpPr>
          <p:cNvPr id="5" name="Footer Placeholder 4">
            <a:extLst>
              <a:ext uri="{FF2B5EF4-FFF2-40B4-BE49-F238E27FC236}">
                <a16:creationId xmlns:a16="http://schemas.microsoft.com/office/drawing/2014/main" id="{14999AB4-5DB0-315F-8531-8A8FE4308662}"/>
              </a:ext>
            </a:extLst>
          </p:cNvPr>
          <p:cNvSpPr>
            <a:spLocks noGrp="1"/>
          </p:cNvSpPr>
          <p:nvPr>
            <p:ph type="ftr" sz="quarter" idx="12"/>
          </p:nvPr>
        </p:nvSpPr>
        <p:spPr/>
        <p:txBody>
          <a:bodyPr/>
          <a:lstStyle/>
          <a:p>
            <a:r>
              <a:rPr lang="en-GB"/>
              <a:t>NHS Bath and North East Somerset, Swindon and Wiltshire Integrated Care Board</a:t>
            </a:r>
            <a:endParaRPr lang="en-GB" dirty="0"/>
          </a:p>
        </p:txBody>
      </p:sp>
    </p:spTree>
    <p:extLst>
      <p:ext uri="{BB962C8B-B14F-4D97-AF65-F5344CB8AC3E}">
        <p14:creationId xmlns:p14="http://schemas.microsoft.com/office/powerpoint/2010/main" val="2237807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ard">
    <p:spTree>
      <p:nvGrpSpPr>
        <p:cNvPr id="1" name=""/>
        <p:cNvGrpSpPr/>
        <p:nvPr/>
      </p:nvGrpSpPr>
      <p:grpSpPr>
        <a:xfrm>
          <a:off x="0" y="0"/>
          <a:ext cx="0" cy="0"/>
          <a:chOff x="0" y="0"/>
          <a:chExt cx="0" cy="0"/>
        </a:xfrm>
      </p:grpSpPr>
      <p:pic>
        <p:nvPicPr>
          <p:cNvPr id="11" name="Picture 10" descr="Graphical user interface, text&#10;&#10;Description automatically generated with medium confidence">
            <a:extLst>
              <a:ext uri="{FF2B5EF4-FFF2-40B4-BE49-F238E27FC236}">
                <a16:creationId xmlns:a16="http://schemas.microsoft.com/office/drawing/2014/main" id="{6CACDF32-2CC6-87A0-7091-78E47A6A1F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7525" y="363188"/>
            <a:ext cx="2709621" cy="876066"/>
          </a:xfrm>
          <a:prstGeom prst="rect">
            <a:avLst/>
          </a:prstGeom>
        </p:spPr>
      </p:pic>
      <p:pic>
        <p:nvPicPr>
          <p:cNvPr id="15" name="Picture 14" descr="A picture containing brass knucks&#10;&#10;Description automatically generated">
            <a:extLst>
              <a:ext uri="{FF2B5EF4-FFF2-40B4-BE49-F238E27FC236}">
                <a16:creationId xmlns:a16="http://schemas.microsoft.com/office/drawing/2014/main" id="{8B618E8D-7549-140A-BAAC-9531A9C88A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175" y="4920916"/>
            <a:ext cx="12636349" cy="1573896"/>
          </a:xfrm>
          <a:prstGeom prst="rect">
            <a:avLst/>
          </a:prstGeom>
        </p:spPr>
      </p:pic>
      <p:sp>
        <p:nvSpPr>
          <p:cNvPr id="27" name="Text Placeholder 3">
            <a:extLst>
              <a:ext uri="{FF2B5EF4-FFF2-40B4-BE49-F238E27FC236}">
                <a16:creationId xmlns:a16="http://schemas.microsoft.com/office/drawing/2014/main" id="{6494E271-205D-34CB-66E7-4B470D7EDE4C}"/>
              </a:ext>
            </a:extLst>
          </p:cNvPr>
          <p:cNvSpPr>
            <a:spLocks noGrp="1"/>
          </p:cNvSpPr>
          <p:nvPr>
            <p:ph type="body" sz="quarter" idx="18" hasCustomPrompt="1"/>
          </p:nvPr>
        </p:nvSpPr>
        <p:spPr>
          <a:xfrm>
            <a:off x="458382" y="3105223"/>
            <a:ext cx="3487085" cy="543943"/>
          </a:xfrm>
          <a:prstGeom prst="rect">
            <a:avLst/>
          </a:prstGeom>
        </p:spPr>
        <p:txBody>
          <a:bodyPr lIns="0" tIns="0" rIns="0" bIns="0"/>
          <a:lstStyle>
            <a:lvl1pPr marL="0" indent="0">
              <a:lnSpc>
                <a:spcPct val="100000"/>
              </a:lnSpc>
              <a:buNone/>
              <a:defRPr sz="1800" b="1">
                <a:solidFill>
                  <a:schemeClr val="accent1"/>
                </a:solidFill>
              </a:defRPr>
            </a:lvl1pPr>
          </a:lstStyle>
          <a:p>
            <a:r>
              <a:rPr lang="en-US" dirty="0"/>
              <a:t>Subtitle text goes here like this, Arial bold 18 point</a:t>
            </a:r>
          </a:p>
        </p:txBody>
      </p:sp>
      <p:sp>
        <p:nvSpPr>
          <p:cNvPr id="28" name="Text Placeholder 2">
            <a:extLst>
              <a:ext uri="{FF2B5EF4-FFF2-40B4-BE49-F238E27FC236}">
                <a16:creationId xmlns:a16="http://schemas.microsoft.com/office/drawing/2014/main" id="{3838E1C9-577B-72EA-3F9F-8A826DCEAA02}"/>
              </a:ext>
            </a:extLst>
          </p:cNvPr>
          <p:cNvSpPr>
            <a:spLocks noGrp="1"/>
          </p:cNvSpPr>
          <p:nvPr>
            <p:ph type="body" sz="quarter" idx="17" hasCustomPrompt="1"/>
          </p:nvPr>
        </p:nvSpPr>
        <p:spPr>
          <a:xfrm>
            <a:off x="449316" y="1693367"/>
            <a:ext cx="8423751" cy="965267"/>
          </a:xfrm>
          <a:prstGeom prst="rect">
            <a:avLst/>
          </a:prstGeom>
        </p:spPr>
        <p:txBody>
          <a:bodyPr lIns="0" tIns="0" rIns="0" bIns="0"/>
          <a:lstStyle>
            <a:lvl1pPr marL="0" indent="0">
              <a:buNone/>
              <a:defRPr sz="3600" b="1">
                <a:solidFill>
                  <a:schemeClr val="accent2"/>
                </a:solidFill>
              </a:defRPr>
            </a:lvl1pPr>
          </a:lstStyle>
          <a:p>
            <a:r>
              <a:rPr lang="en-US" dirty="0"/>
              <a:t>Presentation title click to edit heading, Arial bold 36 point</a:t>
            </a:r>
          </a:p>
        </p:txBody>
      </p:sp>
    </p:spTree>
    <p:extLst>
      <p:ext uri="{BB962C8B-B14F-4D97-AF65-F5344CB8AC3E}">
        <p14:creationId xmlns:p14="http://schemas.microsoft.com/office/powerpoint/2010/main" val="22367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400" y="2348166"/>
            <a:ext cx="109332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0">
            <a:extLst>
              <a:ext uri="{FF2B5EF4-FFF2-40B4-BE49-F238E27FC236}">
                <a16:creationId xmlns:a16="http://schemas.microsoft.com/office/drawing/2014/main" id="{B4E7ABCD-17EE-4235-8163-4ECADE09009F}"/>
              </a:ext>
            </a:extLst>
          </p:cNvPr>
          <p:cNvSpPr>
            <a:spLocks noGrp="1"/>
          </p:cNvSpPr>
          <p:nvPr>
            <p:ph type="title"/>
          </p:nvPr>
        </p:nvSpPr>
        <p:spPr>
          <a:xfrm>
            <a:off x="629400" y="525476"/>
            <a:ext cx="10933200" cy="671722"/>
          </a:xfrm>
        </p:spPr>
        <p:txBody>
          <a:bodyPr/>
          <a:lstStyle>
            <a:lvl1pPr>
              <a:lnSpc>
                <a:spcPct val="97000"/>
              </a:lnSpc>
              <a:defRPr sz="4500">
                <a:solidFill>
                  <a:schemeClr val="bg1"/>
                </a:solidFill>
              </a:defRPr>
            </a:lvl1pPr>
          </a:lstStyle>
          <a:p>
            <a:r>
              <a:rPr lang="en-US"/>
              <a:t>Click to edit Master title style</a:t>
            </a:r>
            <a:endParaRPr lang="en-GB" dirty="0"/>
          </a:p>
        </p:txBody>
      </p:sp>
      <p:grpSp>
        <p:nvGrpSpPr>
          <p:cNvPr id="45"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37E21830-3DE9-4DF6-8086-310ED8D582E2}"/>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058B4BFE-CB8B-4541-8EA5-C8C0D36FD639}"/>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60E84687-76F3-4D01-97F5-6D312DD4EFBC}"/>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AA59E11E-1F7A-4D37-B8CD-EB56EE58B893}"/>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3700EB7F-3EE4-441F-B445-80F813F933AC}"/>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1683D555-5927-4144-9503-1E5AD1827EC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9823B8A2-180A-4CE2-A51E-68B455F79487}"/>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2D3CA2E2-3A94-477D-89AA-DAE810C0FB7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89A423BF-9189-4AF6-A193-E300E9E61F2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347CF4F1-F9E5-4CC1-BB70-674F4940DD11}"/>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72A0922F-B847-477C-9EC8-B9032324D83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B1E7B3D-E394-4B98-B7C9-0E1F79BA7BE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77DD69E4-9650-449D-89B6-F2CF09A649CB}"/>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730BE8FC-5C06-4975-B9E0-562C039BC679}"/>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4B08B8AB-FB5C-45B1-AA5C-87039789122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6ADDFF21-CFDC-4B42-A091-F778B5EBA66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82D034A6-F308-4BD6-A920-4DB63B1FC509}"/>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FE4D0614-A662-4647-889A-B1B4C3B77E51}"/>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9C9A4BE8-09FF-489A-A68D-457E612ADEA2}"/>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0C1D717E-20B0-4B83-A3F9-889719963EF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C52A801C-2788-4ADA-8407-106C3A4D9647}"/>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53322D91-8186-45D9-85F8-75FFAC48951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50DA5D54-FA0B-4E21-AF12-31FEE5EF4BD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AE85EFD9-6EF1-4DF7-9914-22BCEF897137}"/>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0218DC40-C40E-4D2C-92C4-5B6EA3F54E5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E1CC426E-7277-4239-B97B-CED391BEC54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23310DE1-B9D6-441C-8636-CB799F539D37}"/>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A1C3D0A5-0A94-4203-B66D-E1EC69DB504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A0A2B530-D172-4219-9BB1-8ED75A0DDEC0}"/>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197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Pictur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400" y="2348166"/>
            <a:ext cx="58500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0">
            <a:extLst>
              <a:ext uri="{FF2B5EF4-FFF2-40B4-BE49-F238E27FC236}">
                <a16:creationId xmlns:a16="http://schemas.microsoft.com/office/drawing/2014/main" id="{B4E7ABCD-17EE-4235-8163-4ECADE09009F}"/>
              </a:ext>
            </a:extLst>
          </p:cNvPr>
          <p:cNvSpPr>
            <a:spLocks noGrp="1"/>
          </p:cNvSpPr>
          <p:nvPr>
            <p:ph type="title" hasCustomPrompt="1"/>
          </p:nvPr>
        </p:nvSpPr>
        <p:spPr>
          <a:xfrm>
            <a:off x="629400" y="525476"/>
            <a:ext cx="5850000" cy="671722"/>
          </a:xfrm>
        </p:spPr>
        <p:txBody>
          <a:bodyPr/>
          <a:lstStyle>
            <a:lvl1pPr>
              <a:lnSpc>
                <a:spcPct val="97000"/>
              </a:lnSpc>
              <a:defRPr sz="4500">
                <a:solidFill>
                  <a:schemeClr val="bg1"/>
                </a:solidFill>
              </a:defRPr>
            </a:lvl1pPr>
          </a:lstStyle>
          <a:p>
            <a:r>
              <a:rPr lang="en-US" dirty="0"/>
              <a:t>Click to add title</a:t>
            </a:r>
            <a:endParaRPr lang="en-GB" dirty="0"/>
          </a:p>
        </p:txBody>
      </p:sp>
      <p:grpSp>
        <p:nvGrpSpPr>
          <p:cNvPr id="45"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37E21830-3DE9-4DF6-8086-310ED8D582E2}"/>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058B4BFE-CB8B-4541-8EA5-C8C0D36FD639}"/>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60E84687-76F3-4D01-97F5-6D312DD4EFBC}"/>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AA59E11E-1F7A-4D37-B8CD-EB56EE58B893}"/>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3700EB7F-3EE4-441F-B445-80F813F933AC}"/>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1683D555-5927-4144-9503-1E5AD1827EC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9823B8A2-180A-4CE2-A51E-68B455F79487}"/>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2D3CA2E2-3A94-477D-89AA-DAE810C0FB7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89A423BF-9189-4AF6-A193-E300E9E61F2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347CF4F1-F9E5-4CC1-BB70-674F4940DD11}"/>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72A0922F-B847-477C-9EC8-B9032324D83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B1E7B3D-E394-4B98-B7C9-0E1F79BA7BE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77DD69E4-9650-449D-89B6-F2CF09A649CB}"/>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730BE8FC-5C06-4975-B9E0-562C039BC679}"/>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4B08B8AB-FB5C-45B1-AA5C-87039789122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6ADDFF21-CFDC-4B42-A091-F778B5EBA66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82D034A6-F308-4BD6-A920-4DB63B1FC509}"/>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FE4D0614-A662-4647-889A-B1B4C3B77E51}"/>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9C9A4BE8-09FF-489A-A68D-457E612ADEA2}"/>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0C1D717E-20B0-4B83-A3F9-889719963EF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C52A801C-2788-4ADA-8407-106C3A4D9647}"/>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53322D91-8186-45D9-85F8-75FFAC48951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50DA5D54-FA0B-4E21-AF12-31FEE5EF4BD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AE85EFD9-6EF1-4DF7-9914-22BCEF897137}"/>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0218DC40-C40E-4D2C-92C4-5B6EA3F54E5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E1CC426E-7277-4239-B97B-CED391BEC54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23310DE1-B9D6-441C-8636-CB799F539D37}"/>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A1C3D0A5-0A94-4203-B66D-E1EC69DB504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A0A2B530-D172-4219-9BB1-8ED75A0DDEC0}"/>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
            <a:extLst>
              <a:ext uri="{FF2B5EF4-FFF2-40B4-BE49-F238E27FC236}">
                <a16:creationId xmlns:a16="http://schemas.microsoft.com/office/drawing/2014/main" id="{146A456C-5DF8-4C3D-A051-B75BD694F425}"/>
              </a:ext>
            </a:extLst>
          </p:cNvPr>
          <p:cNvSpPr>
            <a:spLocks noGrp="1"/>
          </p:cNvSpPr>
          <p:nvPr>
            <p:ph type="pic" sz="quarter" idx="10"/>
          </p:nvPr>
        </p:nvSpPr>
        <p:spPr>
          <a:xfrm>
            <a:off x="7105650" y="0"/>
            <a:ext cx="5086350" cy="68580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68868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tion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1"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1"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cxnSp>
        <p:nvCxnSpPr>
          <p:cNvPr id="43" name="Straight Connector 42">
            <a:extLst>
              <a:ext uri="{FF2B5EF4-FFF2-40B4-BE49-F238E27FC236}">
                <a16:creationId xmlns:a16="http://schemas.microsoft.com/office/drawing/2014/main" id="{448CF2F4-2041-4EF3-BF16-A66BFC110CDE}"/>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 4">
            <a:extLst>
              <a:ext uri="{FF2B5EF4-FFF2-40B4-BE49-F238E27FC236}">
                <a16:creationId xmlns:a16="http://schemas.microsoft.com/office/drawing/2014/main" id="{257F3E11-6B39-49A2-9B6C-FB69FEACB73C}"/>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767995EE-4E13-43B8-A6D0-0FA8CD0DB9A8}"/>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32D89EFF-E8F6-485C-8A38-DD3D74085EA3}"/>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
              <a:extLst>
                <a:ext uri="{FF2B5EF4-FFF2-40B4-BE49-F238E27FC236}">
                  <a16:creationId xmlns:a16="http://schemas.microsoft.com/office/drawing/2014/main" id="{9A5F1E64-5280-401B-AB17-B765711A26A5}"/>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8">
              <a:extLst>
                <a:ext uri="{FF2B5EF4-FFF2-40B4-BE49-F238E27FC236}">
                  <a16:creationId xmlns:a16="http://schemas.microsoft.com/office/drawing/2014/main" id="{DF59B36B-5CDE-4B58-AA5B-C180CA2D00EB}"/>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9">
              <a:extLst>
                <a:ext uri="{FF2B5EF4-FFF2-40B4-BE49-F238E27FC236}">
                  <a16:creationId xmlns:a16="http://schemas.microsoft.com/office/drawing/2014/main" id="{A54232CF-7D20-449D-83FC-6F7D8643F704}"/>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10">
              <a:extLst>
                <a:ext uri="{FF2B5EF4-FFF2-40B4-BE49-F238E27FC236}">
                  <a16:creationId xmlns:a16="http://schemas.microsoft.com/office/drawing/2014/main" id="{E5DB1E30-1994-4086-A2D1-BFA2333B9901}"/>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1">
              <a:extLst>
                <a:ext uri="{FF2B5EF4-FFF2-40B4-BE49-F238E27FC236}">
                  <a16:creationId xmlns:a16="http://schemas.microsoft.com/office/drawing/2014/main" id="{5320C027-0695-4647-BA49-8EC623E2FE76}"/>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2">
              <a:extLst>
                <a:ext uri="{FF2B5EF4-FFF2-40B4-BE49-F238E27FC236}">
                  <a16:creationId xmlns:a16="http://schemas.microsoft.com/office/drawing/2014/main" id="{BBC3DAC2-A372-436A-80A3-74EC2C48297E}"/>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3">
              <a:extLst>
                <a:ext uri="{FF2B5EF4-FFF2-40B4-BE49-F238E27FC236}">
                  <a16:creationId xmlns:a16="http://schemas.microsoft.com/office/drawing/2014/main" id="{DE9B83EF-CEFF-4773-A1F7-B1CED056271D}"/>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4">
              <a:extLst>
                <a:ext uri="{FF2B5EF4-FFF2-40B4-BE49-F238E27FC236}">
                  <a16:creationId xmlns:a16="http://schemas.microsoft.com/office/drawing/2014/main" id="{0C18815E-755B-4F14-BE7B-8BC95B61480F}"/>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7DA0B529-1EEF-49FF-8595-C7364729DFB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DD00C9C2-8E84-446F-8232-8A806175108F}"/>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7">
              <a:extLst>
                <a:ext uri="{FF2B5EF4-FFF2-40B4-BE49-F238E27FC236}">
                  <a16:creationId xmlns:a16="http://schemas.microsoft.com/office/drawing/2014/main" id="{A030F1DC-D02B-489C-A713-9B3DB10E5823}"/>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8">
              <a:extLst>
                <a:ext uri="{FF2B5EF4-FFF2-40B4-BE49-F238E27FC236}">
                  <a16:creationId xmlns:a16="http://schemas.microsoft.com/office/drawing/2014/main" id="{E71A459A-2154-4FC8-992F-43ECE142069C}"/>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9">
              <a:extLst>
                <a:ext uri="{FF2B5EF4-FFF2-40B4-BE49-F238E27FC236}">
                  <a16:creationId xmlns:a16="http://schemas.microsoft.com/office/drawing/2014/main" id="{02625F9C-D5CC-42C8-B220-D4959EAB94A6}"/>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0">
              <a:extLst>
                <a:ext uri="{FF2B5EF4-FFF2-40B4-BE49-F238E27FC236}">
                  <a16:creationId xmlns:a16="http://schemas.microsoft.com/office/drawing/2014/main" id="{6EA30DAB-B5EB-4BD8-835E-0AE77DDBACE8}"/>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1">
              <a:extLst>
                <a:ext uri="{FF2B5EF4-FFF2-40B4-BE49-F238E27FC236}">
                  <a16:creationId xmlns:a16="http://schemas.microsoft.com/office/drawing/2014/main" id="{2E11787B-F997-40F1-92F4-7C4C83715740}"/>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2">
              <a:extLst>
                <a:ext uri="{FF2B5EF4-FFF2-40B4-BE49-F238E27FC236}">
                  <a16:creationId xmlns:a16="http://schemas.microsoft.com/office/drawing/2014/main" id="{106FF879-A35F-4018-86CC-7B4F9D997D80}"/>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3">
              <a:extLst>
                <a:ext uri="{FF2B5EF4-FFF2-40B4-BE49-F238E27FC236}">
                  <a16:creationId xmlns:a16="http://schemas.microsoft.com/office/drawing/2014/main" id="{F3586BF8-7A83-46BE-A3D6-90FC1DCB6275}"/>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4">
              <a:extLst>
                <a:ext uri="{FF2B5EF4-FFF2-40B4-BE49-F238E27FC236}">
                  <a16:creationId xmlns:a16="http://schemas.microsoft.com/office/drawing/2014/main" id="{C5830734-63E9-4C01-94D0-9CF0F9E880CE}"/>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5">
              <a:extLst>
                <a:ext uri="{FF2B5EF4-FFF2-40B4-BE49-F238E27FC236}">
                  <a16:creationId xmlns:a16="http://schemas.microsoft.com/office/drawing/2014/main" id="{663A8B47-9371-4B30-B7FE-22F71AFCF008}"/>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6">
              <a:extLst>
                <a:ext uri="{FF2B5EF4-FFF2-40B4-BE49-F238E27FC236}">
                  <a16:creationId xmlns:a16="http://schemas.microsoft.com/office/drawing/2014/main" id="{FDB9C820-B72E-41E0-B66A-6084A957E0AB}"/>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7">
              <a:extLst>
                <a:ext uri="{FF2B5EF4-FFF2-40B4-BE49-F238E27FC236}">
                  <a16:creationId xmlns:a16="http://schemas.microsoft.com/office/drawing/2014/main" id="{9ABC148A-9D95-4C22-A38D-C4521D156BF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8">
              <a:extLst>
                <a:ext uri="{FF2B5EF4-FFF2-40B4-BE49-F238E27FC236}">
                  <a16:creationId xmlns:a16="http://schemas.microsoft.com/office/drawing/2014/main" id="{C58BC391-ED81-404F-A3EE-38816C44C0A1}"/>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9">
              <a:extLst>
                <a:ext uri="{FF2B5EF4-FFF2-40B4-BE49-F238E27FC236}">
                  <a16:creationId xmlns:a16="http://schemas.microsoft.com/office/drawing/2014/main" id="{39492D30-9864-4F86-82EC-A6548F7F1C71}"/>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0">
              <a:extLst>
                <a:ext uri="{FF2B5EF4-FFF2-40B4-BE49-F238E27FC236}">
                  <a16:creationId xmlns:a16="http://schemas.microsoft.com/office/drawing/2014/main" id="{7D45B4BB-189B-4D5D-97BF-18EB0E70AF7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1">
              <a:extLst>
                <a:ext uri="{FF2B5EF4-FFF2-40B4-BE49-F238E27FC236}">
                  <a16:creationId xmlns:a16="http://schemas.microsoft.com/office/drawing/2014/main" id="{84649DD9-5304-4A5B-B476-3F4829BC8D3A}"/>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2">
              <a:extLst>
                <a:ext uri="{FF2B5EF4-FFF2-40B4-BE49-F238E27FC236}">
                  <a16:creationId xmlns:a16="http://schemas.microsoft.com/office/drawing/2014/main" id="{51A27D91-FACB-4F8F-BB08-58EE32BF2F6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3">
              <a:extLst>
                <a:ext uri="{FF2B5EF4-FFF2-40B4-BE49-F238E27FC236}">
                  <a16:creationId xmlns:a16="http://schemas.microsoft.com/office/drawing/2014/main" id="{B73BAC6A-B829-4086-B3CD-CAC610E08DC5}"/>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50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_Blue">
    <p:bg>
      <p:bgPr>
        <a:solidFill>
          <a:schemeClr val="accent4"/>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10"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1"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1"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grpSp>
        <p:nvGrpSpPr>
          <p:cNvPr id="38" name="Group 4">
            <a:extLst>
              <a:ext uri="{FF2B5EF4-FFF2-40B4-BE49-F238E27FC236}">
                <a16:creationId xmlns:a16="http://schemas.microsoft.com/office/drawing/2014/main" id="{9327240C-04AD-4316-B6F8-DD7FA86265D3}"/>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AE306819-0E59-4E98-8D80-5CECFEAA5A7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CCA5D789-364B-4CED-9D44-20353A0DDF1E}"/>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7">
              <a:extLst>
                <a:ext uri="{FF2B5EF4-FFF2-40B4-BE49-F238E27FC236}">
                  <a16:creationId xmlns:a16="http://schemas.microsoft.com/office/drawing/2014/main" id="{6A4AC01A-FB58-4E66-9C07-21E5A7F9B61E}"/>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8">
              <a:extLst>
                <a:ext uri="{FF2B5EF4-FFF2-40B4-BE49-F238E27FC236}">
                  <a16:creationId xmlns:a16="http://schemas.microsoft.com/office/drawing/2014/main" id="{BA9A3C2B-7B4E-44CF-919F-E837433D659D}"/>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9">
              <a:extLst>
                <a:ext uri="{FF2B5EF4-FFF2-40B4-BE49-F238E27FC236}">
                  <a16:creationId xmlns:a16="http://schemas.microsoft.com/office/drawing/2014/main" id="{1679A83F-BD27-4A75-9E9C-1BB5450F6A3F}"/>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0">
              <a:extLst>
                <a:ext uri="{FF2B5EF4-FFF2-40B4-BE49-F238E27FC236}">
                  <a16:creationId xmlns:a16="http://schemas.microsoft.com/office/drawing/2014/main" id="{669C23D1-0D1B-4324-939C-14A644A633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1">
              <a:extLst>
                <a:ext uri="{FF2B5EF4-FFF2-40B4-BE49-F238E27FC236}">
                  <a16:creationId xmlns:a16="http://schemas.microsoft.com/office/drawing/2014/main" id="{4BDCD156-6FF0-440F-9154-B9C99CEF029A}"/>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E4D552C7-904F-4D0A-98A4-8527C27E10FC}"/>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958957F8-CF99-42AB-ADEE-FC0F929C25C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4">
              <a:extLst>
                <a:ext uri="{FF2B5EF4-FFF2-40B4-BE49-F238E27FC236}">
                  <a16:creationId xmlns:a16="http://schemas.microsoft.com/office/drawing/2014/main" id="{26493861-6D19-4FD4-93AC-1DB625BC8356}"/>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5">
              <a:extLst>
                <a:ext uri="{FF2B5EF4-FFF2-40B4-BE49-F238E27FC236}">
                  <a16:creationId xmlns:a16="http://schemas.microsoft.com/office/drawing/2014/main" id="{D882A10E-B2F0-4105-9D8A-D55970D7DFA5}"/>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6">
              <a:extLst>
                <a:ext uri="{FF2B5EF4-FFF2-40B4-BE49-F238E27FC236}">
                  <a16:creationId xmlns:a16="http://schemas.microsoft.com/office/drawing/2014/main" id="{5BFE5342-6C52-4589-AFBE-BCCE59A613FC}"/>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7">
              <a:extLst>
                <a:ext uri="{FF2B5EF4-FFF2-40B4-BE49-F238E27FC236}">
                  <a16:creationId xmlns:a16="http://schemas.microsoft.com/office/drawing/2014/main" id="{CB6D4370-70C1-4D51-A3C3-F1618367FA3D}"/>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8">
              <a:extLst>
                <a:ext uri="{FF2B5EF4-FFF2-40B4-BE49-F238E27FC236}">
                  <a16:creationId xmlns:a16="http://schemas.microsoft.com/office/drawing/2014/main" id="{CEC7F975-E66B-4846-AD6E-3ADCD52BE33E}"/>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9">
              <a:extLst>
                <a:ext uri="{FF2B5EF4-FFF2-40B4-BE49-F238E27FC236}">
                  <a16:creationId xmlns:a16="http://schemas.microsoft.com/office/drawing/2014/main" id="{E98B803C-18AA-40EC-B2A2-75F4E327906A}"/>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0">
              <a:extLst>
                <a:ext uri="{FF2B5EF4-FFF2-40B4-BE49-F238E27FC236}">
                  <a16:creationId xmlns:a16="http://schemas.microsoft.com/office/drawing/2014/main" id="{DF1B098F-D075-4A62-8B6E-526902C4660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1">
              <a:extLst>
                <a:ext uri="{FF2B5EF4-FFF2-40B4-BE49-F238E27FC236}">
                  <a16:creationId xmlns:a16="http://schemas.microsoft.com/office/drawing/2014/main" id="{CB026395-4D59-498D-BB67-D7B6EC4FD794}"/>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2">
              <a:extLst>
                <a:ext uri="{FF2B5EF4-FFF2-40B4-BE49-F238E27FC236}">
                  <a16:creationId xmlns:a16="http://schemas.microsoft.com/office/drawing/2014/main" id="{C7219A3B-7634-438B-A9B3-4F2570C20F55}"/>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3">
              <a:extLst>
                <a:ext uri="{FF2B5EF4-FFF2-40B4-BE49-F238E27FC236}">
                  <a16:creationId xmlns:a16="http://schemas.microsoft.com/office/drawing/2014/main" id="{4B91916C-7F69-4FAC-A0B0-16E08779A9E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4">
              <a:extLst>
                <a:ext uri="{FF2B5EF4-FFF2-40B4-BE49-F238E27FC236}">
                  <a16:creationId xmlns:a16="http://schemas.microsoft.com/office/drawing/2014/main" id="{3A714D09-C2B7-4A94-A92E-F03EF5882DBC}"/>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5">
              <a:extLst>
                <a:ext uri="{FF2B5EF4-FFF2-40B4-BE49-F238E27FC236}">
                  <a16:creationId xmlns:a16="http://schemas.microsoft.com/office/drawing/2014/main" id="{E7836FEA-92BE-4B54-BCEE-59570EDDF77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6">
              <a:extLst>
                <a:ext uri="{FF2B5EF4-FFF2-40B4-BE49-F238E27FC236}">
                  <a16:creationId xmlns:a16="http://schemas.microsoft.com/office/drawing/2014/main" id="{98C6F641-0A9D-4C8B-A1F3-2EF6562115BF}"/>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7">
              <a:extLst>
                <a:ext uri="{FF2B5EF4-FFF2-40B4-BE49-F238E27FC236}">
                  <a16:creationId xmlns:a16="http://schemas.microsoft.com/office/drawing/2014/main" id="{8F4D20A4-1A8E-4914-844B-05A6AFB13DE4}"/>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8">
              <a:extLst>
                <a:ext uri="{FF2B5EF4-FFF2-40B4-BE49-F238E27FC236}">
                  <a16:creationId xmlns:a16="http://schemas.microsoft.com/office/drawing/2014/main" id="{3661E0E8-5795-4C25-852B-35C72D57CBCA}"/>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9">
              <a:extLst>
                <a:ext uri="{FF2B5EF4-FFF2-40B4-BE49-F238E27FC236}">
                  <a16:creationId xmlns:a16="http://schemas.microsoft.com/office/drawing/2014/main" id="{3E51E178-C2F5-441C-9623-EC96DD30967B}"/>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30">
              <a:extLst>
                <a:ext uri="{FF2B5EF4-FFF2-40B4-BE49-F238E27FC236}">
                  <a16:creationId xmlns:a16="http://schemas.microsoft.com/office/drawing/2014/main" id="{BD63AFDD-82D0-4F72-862C-B6E1BD8A062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31">
              <a:extLst>
                <a:ext uri="{FF2B5EF4-FFF2-40B4-BE49-F238E27FC236}">
                  <a16:creationId xmlns:a16="http://schemas.microsoft.com/office/drawing/2014/main" id="{619E26CC-5C12-492C-BAFC-9BFE3DADE038}"/>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32">
              <a:extLst>
                <a:ext uri="{FF2B5EF4-FFF2-40B4-BE49-F238E27FC236}">
                  <a16:creationId xmlns:a16="http://schemas.microsoft.com/office/drawing/2014/main" id="{22CCEDC9-A16E-4F2D-BDD9-3E8C64708B7D}"/>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33">
              <a:extLst>
                <a:ext uri="{FF2B5EF4-FFF2-40B4-BE49-F238E27FC236}">
                  <a16:creationId xmlns:a16="http://schemas.microsoft.com/office/drawing/2014/main" id="{69E653E1-3BBB-444B-8B03-09D913109CCF}"/>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417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838200" y="2158409"/>
            <a:ext cx="10515600" cy="30409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ubtitle 2"/>
          <p:cNvSpPr>
            <a:spLocks noGrp="1"/>
          </p:cNvSpPr>
          <p:nvPr>
            <p:ph type="subTitle" idx="10"/>
          </p:nvPr>
        </p:nvSpPr>
        <p:spPr>
          <a:xfrm>
            <a:off x="838200" y="1017385"/>
            <a:ext cx="9144000" cy="502241"/>
          </a:xfrm>
        </p:spPr>
        <p:txBody>
          <a:bodyPr>
            <a:no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106971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_Short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67680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0"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cxnSp>
        <p:nvCxnSpPr>
          <p:cNvPr id="47" name="Straight Connector 46">
            <a:extLst>
              <a:ext uri="{FF2B5EF4-FFF2-40B4-BE49-F238E27FC236}">
                <a16:creationId xmlns:a16="http://schemas.microsoft.com/office/drawing/2014/main" id="{2286CF2E-30D4-4188-B9BF-451018037C91}"/>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 4">
            <a:extLst>
              <a:ext uri="{FF2B5EF4-FFF2-40B4-BE49-F238E27FC236}">
                <a16:creationId xmlns:a16="http://schemas.microsoft.com/office/drawing/2014/main" id="{99B7E424-9259-4F2A-89CE-95315FC6779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685F9DFF-EF0E-482B-8D3E-4AFA1F671047}"/>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925C10BD-0EAD-4D75-B0D5-74825A8322A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7">
              <a:extLst>
                <a:ext uri="{FF2B5EF4-FFF2-40B4-BE49-F238E27FC236}">
                  <a16:creationId xmlns:a16="http://schemas.microsoft.com/office/drawing/2014/main" id="{0CA78446-E723-4A41-94F7-0D96482EE52B}"/>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8">
              <a:extLst>
                <a:ext uri="{FF2B5EF4-FFF2-40B4-BE49-F238E27FC236}">
                  <a16:creationId xmlns:a16="http://schemas.microsoft.com/office/drawing/2014/main" id="{A499128E-91D5-4ECC-8F5F-F9982FB95CB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9">
              <a:extLst>
                <a:ext uri="{FF2B5EF4-FFF2-40B4-BE49-F238E27FC236}">
                  <a16:creationId xmlns:a16="http://schemas.microsoft.com/office/drawing/2014/main" id="{4BC5C863-9D27-43F6-A5D8-E5F32C79CCDD}"/>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0">
              <a:extLst>
                <a:ext uri="{FF2B5EF4-FFF2-40B4-BE49-F238E27FC236}">
                  <a16:creationId xmlns:a16="http://schemas.microsoft.com/office/drawing/2014/main" id="{332FA534-F12E-4530-9A17-0CB9B0C97732}"/>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1">
              <a:extLst>
                <a:ext uri="{FF2B5EF4-FFF2-40B4-BE49-F238E27FC236}">
                  <a16:creationId xmlns:a16="http://schemas.microsoft.com/office/drawing/2014/main" id="{E46DCD70-FC8B-4674-A87E-B36E0303E62D}"/>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2">
              <a:extLst>
                <a:ext uri="{FF2B5EF4-FFF2-40B4-BE49-F238E27FC236}">
                  <a16:creationId xmlns:a16="http://schemas.microsoft.com/office/drawing/2014/main" id="{2D1DB8E7-2B17-48CC-AC5E-443C2221C52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3">
              <a:extLst>
                <a:ext uri="{FF2B5EF4-FFF2-40B4-BE49-F238E27FC236}">
                  <a16:creationId xmlns:a16="http://schemas.microsoft.com/office/drawing/2014/main" id="{85F5A9FA-E857-4B1F-9683-01E4EDDC11B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4">
              <a:extLst>
                <a:ext uri="{FF2B5EF4-FFF2-40B4-BE49-F238E27FC236}">
                  <a16:creationId xmlns:a16="http://schemas.microsoft.com/office/drawing/2014/main" id="{1B58F378-807D-4515-AA4F-A3CEF9864C54}"/>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5">
              <a:extLst>
                <a:ext uri="{FF2B5EF4-FFF2-40B4-BE49-F238E27FC236}">
                  <a16:creationId xmlns:a16="http://schemas.microsoft.com/office/drawing/2014/main" id="{076350ED-058C-44DE-B341-0508B47B2DBD}"/>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6">
              <a:extLst>
                <a:ext uri="{FF2B5EF4-FFF2-40B4-BE49-F238E27FC236}">
                  <a16:creationId xmlns:a16="http://schemas.microsoft.com/office/drawing/2014/main" id="{2F66AA4D-5A3E-4841-A786-073D3E2E74D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7">
              <a:extLst>
                <a:ext uri="{FF2B5EF4-FFF2-40B4-BE49-F238E27FC236}">
                  <a16:creationId xmlns:a16="http://schemas.microsoft.com/office/drawing/2014/main" id="{7FB5DE5B-91F2-463B-9E68-510CB1F9ED0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8">
              <a:extLst>
                <a:ext uri="{FF2B5EF4-FFF2-40B4-BE49-F238E27FC236}">
                  <a16:creationId xmlns:a16="http://schemas.microsoft.com/office/drawing/2014/main" id="{F4A83F2C-D492-4750-820C-F0E64BE7AD6E}"/>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9">
              <a:extLst>
                <a:ext uri="{FF2B5EF4-FFF2-40B4-BE49-F238E27FC236}">
                  <a16:creationId xmlns:a16="http://schemas.microsoft.com/office/drawing/2014/main" id="{66B1FA4E-C556-4754-A1CF-A035473138D1}"/>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0">
              <a:extLst>
                <a:ext uri="{FF2B5EF4-FFF2-40B4-BE49-F238E27FC236}">
                  <a16:creationId xmlns:a16="http://schemas.microsoft.com/office/drawing/2014/main" id="{56FB79F2-16E8-4D01-9D95-6187771C5BD7}"/>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1">
              <a:extLst>
                <a:ext uri="{FF2B5EF4-FFF2-40B4-BE49-F238E27FC236}">
                  <a16:creationId xmlns:a16="http://schemas.microsoft.com/office/drawing/2014/main" id="{A454E50F-7725-40DB-804F-8FBC3035A5B6}"/>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2">
              <a:extLst>
                <a:ext uri="{FF2B5EF4-FFF2-40B4-BE49-F238E27FC236}">
                  <a16:creationId xmlns:a16="http://schemas.microsoft.com/office/drawing/2014/main" id="{16735E01-DA96-446C-8551-619B9D4A42FE}"/>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3">
              <a:extLst>
                <a:ext uri="{FF2B5EF4-FFF2-40B4-BE49-F238E27FC236}">
                  <a16:creationId xmlns:a16="http://schemas.microsoft.com/office/drawing/2014/main" id="{2E10E4E7-FF86-4596-8B8A-39D70575F4CC}"/>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4">
              <a:extLst>
                <a:ext uri="{FF2B5EF4-FFF2-40B4-BE49-F238E27FC236}">
                  <a16:creationId xmlns:a16="http://schemas.microsoft.com/office/drawing/2014/main" id="{CC1FE77D-84F3-45F7-9088-6A17C0822D9F}"/>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5">
              <a:extLst>
                <a:ext uri="{FF2B5EF4-FFF2-40B4-BE49-F238E27FC236}">
                  <a16:creationId xmlns:a16="http://schemas.microsoft.com/office/drawing/2014/main" id="{029BCF68-FC9B-4141-A2F7-43DE1039F2CE}"/>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6">
              <a:extLst>
                <a:ext uri="{FF2B5EF4-FFF2-40B4-BE49-F238E27FC236}">
                  <a16:creationId xmlns:a16="http://schemas.microsoft.com/office/drawing/2014/main" id="{800A7F72-7211-4830-8A76-1D7633550AE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7">
              <a:extLst>
                <a:ext uri="{FF2B5EF4-FFF2-40B4-BE49-F238E27FC236}">
                  <a16:creationId xmlns:a16="http://schemas.microsoft.com/office/drawing/2014/main" id="{F3D95C5D-D958-4A1B-A634-BD8AE5287595}"/>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8">
              <a:extLst>
                <a:ext uri="{FF2B5EF4-FFF2-40B4-BE49-F238E27FC236}">
                  <a16:creationId xmlns:a16="http://schemas.microsoft.com/office/drawing/2014/main" id="{E1B2CF5A-05C2-426A-BF2A-947B7610F7E9}"/>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9">
              <a:extLst>
                <a:ext uri="{FF2B5EF4-FFF2-40B4-BE49-F238E27FC236}">
                  <a16:creationId xmlns:a16="http://schemas.microsoft.com/office/drawing/2014/main" id="{322D5691-5749-458B-95BD-5B03885CE8D3}"/>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30">
              <a:extLst>
                <a:ext uri="{FF2B5EF4-FFF2-40B4-BE49-F238E27FC236}">
                  <a16:creationId xmlns:a16="http://schemas.microsoft.com/office/drawing/2014/main" id="{8BB91BC1-CD35-4C4C-B51C-8F62874860F3}"/>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1">
              <a:extLst>
                <a:ext uri="{FF2B5EF4-FFF2-40B4-BE49-F238E27FC236}">
                  <a16:creationId xmlns:a16="http://schemas.microsoft.com/office/drawing/2014/main" id="{4E08521D-ECF5-45C3-AAFE-129704589D4C}"/>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2">
              <a:extLst>
                <a:ext uri="{FF2B5EF4-FFF2-40B4-BE49-F238E27FC236}">
                  <a16:creationId xmlns:a16="http://schemas.microsoft.com/office/drawing/2014/main" id="{93D0F48D-B156-4D6C-99FD-FC598911663E}"/>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3">
              <a:extLst>
                <a:ext uri="{FF2B5EF4-FFF2-40B4-BE49-F238E27FC236}">
                  <a16:creationId xmlns:a16="http://schemas.microsoft.com/office/drawing/2014/main" id="{B01CB631-5BF0-48E4-943C-3A33A9B78391}"/>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8737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_Blue">
    <p:bg>
      <p:bgPr>
        <a:solidFill>
          <a:schemeClr val="accent4"/>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a:xfrm>
            <a:off x="631100" y="2095589"/>
            <a:ext cx="5266899" cy="42224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2"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lvl1pPr>
              <a:defRPr>
                <a:solidFill>
                  <a:schemeClr val="bg1"/>
                </a:solidFill>
              </a:defRPr>
            </a:lvl1p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2342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_Offset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71549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76EEA72-4F33-4570-A069-758602AF0A4D}"/>
              </a:ext>
            </a:extLst>
          </p:cNvPr>
          <p:cNvSpPr>
            <a:spLocks noGrp="1"/>
          </p:cNvSpPr>
          <p:nvPr>
            <p:ph type="dt" sz="half" idx="14"/>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8" name="Footer Placeholder 7">
            <a:extLst>
              <a:ext uri="{FF2B5EF4-FFF2-40B4-BE49-F238E27FC236}">
                <a16:creationId xmlns:a16="http://schemas.microsoft.com/office/drawing/2014/main" id="{A8C155D4-F764-442F-932B-E6DD50AEE20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C5A2D9D3-99E0-41C8-B2CC-8820F1100366}"/>
              </a:ext>
            </a:extLst>
          </p:cNvPr>
          <p:cNvSpPr>
            <a:spLocks noGrp="1"/>
          </p:cNvSpPr>
          <p:nvPr>
            <p:ph type="sldNum" sz="quarter" idx="16"/>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a:t>Click to edit Master title style</a:t>
            </a:r>
            <a:endParaRPr lang="en-GB" dirty="0"/>
          </a:p>
        </p:txBody>
      </p:sp>
      <p:cxnSp>
        <p:nvCxnSpPr>
          <p:cNvPr id="72" name="Straight Connector 71">
            <a:extLst>
              <a:ext uri="{FF2B5EF4-FFF2-40B4-BE49-F238E27FC236}">
                <a16:creationId xmlns:a16="http://schemas.microsoft.com/office/drawing/2014/main" id="{75B183A5-B9E6-4A31-9AD6-8D6FD6EC2B1F}"/>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9" name="Group 4">
            <a:extLst>
              <a:ext uri="{FF2B5EF4-FFF2-40B4-BE49-F238E27FC236}">
                <a16:creationId xmlns:a16="http://schemas.microsoft.com/office/drawing/2014/main" id="{80DAF89B-F558-4C0F-8E96-EC89BAE957E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40" name="Freeform 5">
              <a:extLst>
                <a:ext uri="{FF2B5EF4-FFF2-40B4-BE49-F238E27FC236}">
                  <a16:creationId xmlns:a16="http://schemas.microsoft.com/office/drawing/2014/main" id="{B66E2334-C875-4362-A31C-C663829D542D}"/>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6">
              <a:extLst>
                <a:ext uri="{FF2B5EF4-FFF2-40B4-BE49-F238E27FC236}">
                  <a16:creationId xmlns:a16="http://schemas.microsoft.com/office/drawing/2014/main" id="{211BC2F4-5CEF-42C9-954B-CFC3E73E192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7">
              <a:extLst>
                <a:ext uri="{FF2B5EF4-FFF2-40B4-BE49-F238E27FC236}">
                  <a16:creationId xmlns:a16="http://schemas.microsoft.com/office/drawing/2014/main" id="{DAD0F269-C2CC-4DEF-981F-C83731637F9D}"/>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8">
              <a:extLst>
                <a:ext uri="{FF2B5EF4-FFF2-40B4-BE49-F238E27FC236}">
                  <a16:creationId xmlns:a16="http://schemas.microsoft.com/office/drawing/2014/main" id="{C33BC5EE-D5F2-4060-9FC5-C7AD2E5B7221}"/>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9">
              <a:extLst>
                <a:ext uri="{FF2B5EF4-FFF2-40B4-BE49-F238E27FC236}">
                  <a16:creationId xmlns:a16="http://schemas.microsoft.com/office/drawing/2014/main" id="{3A761460-7F33-44FD-98F0-C800B5D9D4FE}"/>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0">
              <a:extLst>
                <a:ext uri="{FF2B5EF4-FFF2-40B4-BE49-F238E27FC236}">
                  <a16:creationId xmlns:a16="http://schemas.microsoft.com/office/drawing/2014/main" id="{24A30EEE-E883-4F3B-84EF-CEA6A6F0AC63}"/>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1">
              <a:extLst>
                <a:ext uri="{FF2B5EF4-FFF2-40B4-BE49-F238E27FC236}">
                  <a16:creationId xmlns:a16="http://schemas.microsoft.com/office/drawing/2014/main" id="{EAEBA60B-16BF-4CCE-9340-DB0F71A3F892}"/>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2">
              <a:extLst>
                <a:ext uri="{FF2B5EF4-FFF2-40B4-BE49-F238E27FC236}">
                  <a16:creationId xmlns:a16="http://schemas.microsoft.com/office/drawing/2014/main" id="{53A4F93A-A43A-4F0A-9905-257AB7F9B67B}"/>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3">
              <a:extLst>
                <a:ext uri="{FF2B5EF4-FFF2-40B4-BE49-F238E27FC236}">
                  <a16:creationId xmlns:a16="http://schemas.microsoft.com/office/drawing/2014/main" id="{5DA59332-C64A-480B-BC6A-7404820DA08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4">
              <a:extLst>
                <a:ext uri="{FF2B5EF4-FFF2-40B4-BE49-F238E27FC236}">
                  <a16:creationId xmlns:a16="http://schemas.microsoft.com/office/drawing/2014/main" id="{5A8EF34F-B03C-4136-BF2C-29776CA7459E}"/>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5">
              <a:extLst>
                <a:ext uri="{FF2B5EF4-FFF2-40B4-BE49-F238E27FC236}">
                  <a16:creationId xmlns:a16="http://schemas.microsoft.com/office/drawing/2014/main" id="{007FA39F-8FA7-4465-A16E-CEDADFD6486E}"/>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a:extLst>
                <a:ext uri="{FF2B5EF4-FFF2-40B4-BE49-F238E27FC236}">
                  <a16:creationId xmlns:a16="http://schemas.microsoft.com/office/drawing/2014/main" id="{C74CC819-F9C5-4CA0-8AA4-D84413338BD6}"/>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7">
              <a:extLst>
                <a:ext uri="{FF2B5EF4-FFF2-40B4-BE49-F238E27FC236}">
                  <a16:creationId xmlns:a16="http://schemas.microsoft.com/office/drawing/2014/main" id="{B837C277-1CBB-4509-BB75-F35FA0D2D686}"/>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8">
              <a:extLst>
                <a:ext uri="{FF2B5EF4-FFF2-40B4-BE49-F238E27FC236}">
                  <a16:creationId xmlns:a16="http://schemas.microsoft.com/office/drawing/2014/main" id="{5F666F03-83FC-4FF0-ACFB-A51722F8E1D4}"/>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9">
              <a:extLst>
                <a:ext uri="{FF2B5EF4-FFF2-40B4-BE49-F238E27FC236}">
                  <a16:creationId xmlns:a16="http://schemas.microsoft.com/office/drawing/2014/main" id="{150D2D45-073F-429D-8298-824DCD5FD6EE}"/>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0">
              <a:extLst>
                <a:ext uri="{FF2B5EF4-FFF2-40B4-BE49-F238E27FC236}">
                  <a16:creationId xmlns:a16="http://schemas.microsoft.com/office/drawing/2014/main" id="{F4B2B705-330B-4918-8E6A-ED3346F80425}"/>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1">
              <a:extLst>
                <a:ext uri="{FF2B5EF4-FFF2-40B4-BE49-F238E27FC236}">
                  <a16:creationId xmlns:a16="http://schemas.microsoft.com/office/drawing/2014/main" id="{7D091A41-890D-4D7F-9D18-E5F9F707F53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2">
              <a:extLst>
                <a:ext uri="{FF2B5EF4-FFF2-40B4-BE49-F238E27FC236}">
                  <a16:creationId xmlns:a16="http://schemas.microsoft.com/office/drawing/2014/main" id="{5B1602C4-06CF-4DCD-A1E1-CB8FFBC07977}"/>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3">
              <a:extLst>
                <a:ext uri="{FF2B5EF4-FFF2-40B4-BE49-F238E27FC236}">
                  <a16:creationId xmlns:a16="http://schemas.microsoft.com/office/drawing/2014/main" id="{F6BC290B-4891-4E2E-BAB6-4D1C6A4F664E}"/>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4">
              <a:extLst>
                <a:ext uri="{FF2B5EF4-FFF2-40B4-BE49-F238E27FC236}">
                  <a16:creationId xmlns:a16="http://schemas.microsoft.com/office/drawing/2014/main" id="{21E180F1-6D11-4AB2-B996-3883B9D7A11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5">
              <a:extLst>
                <a:ext uri="{FF2B5EF4-FFF2-40B4-BE49-F238E27FC236}">
                  <a16:creationId xmlns:a16="http://schemas.microsoft.com/office/drawing/2014/main" id="{054AD708-580D-4BA7-A858-585169CBD24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6">
              <a:extLst>
                <a:ext uri="{FF2B5EF4-FFF2-40B4-BE49-F238E27FC236}">
                  <a16:creationId xmlns:a16="http://schemas.microsoft.com/office/drawing/2014/main" id="{2B8ABC02-8170-4EAF-91C1-7F012A9D3B69}"/>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7">
              <a:extLst>
                <a:ext uri="{FF2B5EF4-FFF2-40B4-BE49-F238E27FC236}">
                  <a16:creationId xmlns:a16="http://schemas.microsoft.com/office/drawing/2014/main" id="{14A9428A-9574-4581-B224-26EDE37153A8}"/>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8">
              <a:extLst>
                <a:ext uri="{FF2B5EF4-FFF2-40B4-BE49-F238E27FC236}">
                  <a16:creationId xmlns:a16="http://schemas.microsoft.com/office/drawing/2014/main" id="{BEBD0E81-FDE7-4CE7-BCBE-33A999336683}"/>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9">
              <a:extLst>
                <a:ext uri="{FF2B5EF4-FFF2-40B4-BE49-F238E27FC236}">
                  <a16:creationId xmlns:a16="http://schemas.microsoft.com/office/drawing/2014/main" id="{A82F3988-1A1F-4CB6-8B62-5677746413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30">
              <a:extLst>
                <a:ext uri="{FF2B5EF4-FFF2-40B4-BE49-F238E27FC236}">
                  <a16:creationId xmlns:a16="http://schemas.microsoft.com/office/drawing/2014/main" id="{39B8C81F-14DC-4AFD-905E-ADA78E867FF4}"/>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31">
              <a:extLst>
                <a:ext uri="{FF2B5EF4-FFF2-40B4-BE49-F238E27FC236}">
                  <a16:creationId xmlns:a16="http://schemas.microsoft.com/office/drawing/2014/main" id="{6A5C1536-ADAE-4919-896D-644D52992634}"/>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32">
              <a:extLst>
                <a:ext uri="{FF2B5EF4-FFF2-40B4-BE49-F238E27FC236}">
                  <a16:creationId xmlns:a16="http://schemas.microsoft.com/office/drawing/2014/main" id="{BB8AD6D2-E44E-4644-94FB-9B2ACF2E4EF1}"/>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33">
              <a:extLst>
                <a:ext uri="{FF2B5EF4-FFF2-40B4-BE49-F238E27FC236}">
                  <a16:creationId xmlns:a16="http://schemas.microsoft.com/office/drawing/2014/main" id="{944CE779-A257-49DF-8373-D63E9D9F6D22}"/>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0231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accent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1"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p>
            <a:endParaRPr lang="en-GB" dirty="0"/>
          </a:p>
        </p:txBody>
      </p:sp>
      <p:sp>
        <p:nvSpPr>
          <p:cNvPr id="41"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p>
            <a:fld id="{ACFE768E-D45F-42E3-B108-0B4F36EC978A}" type="slidenum">
              <a:rPr lang="en-GB" smtClean="0"/>
              <a:pPr/>
              <a:t>‹#›</a:t>
            </a:fld>
            <a:endParaRPr lang="en-GB"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cxnSp>
        <p:nvCxnSpPr>
          <p:cNvPr id="43" name="Straight Connector 42">
            <a:extLst>
              <a:ext uri="{FF2B5EF4-FFF2-40B4-BE49-F238E27FC236}">
                <a16:creationId xmlns:a16="http://schemas.microsoft.com/office/drawing/2014/main" id="{448CF2F4-2041-4EF3-BF16-A66BFC110CDE}"/>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4" name="Group 4">
            <a:extLst>
              <a:ext uri="{FF2B5EF4-FFF2-40B4-BE49-F238E27FC236}">
                <a16:creationId xmlns:a16="http://schemas.microsoft.com/office/drawing/2014/main" id="{A78086E8-8070-4549-8E2D-ECA354DC33AE}"/>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5" name="Freeform 5">
              <a:extLst>
                <a:ext uri="{FF2B5EF4-FFF2-40B4-BE49-F238E27FC236}">
                  <a16:creationId xmlns:a16="http://schemas.microsoft.com/office/drawing/2014/main" id="{127EB769-0B51-4544-B92F-C58C3328005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B7A0163A-A4BF-4815-BBA6-98FF33765CAD}"/>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A5678EF1-A872-4914-90DB-3A8E67C1DF25}"/>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30564A86-D1CD-4A12-85E5-616B0AEEEEC2}"/>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999E9732-4765-4562-84AA-1EA4414B04D5}"/>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4E0CD7B3-9141-4B97-AE0C-FF44823DF904}"/>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AD7744AE-8474-4496-9A3E-131D742FD3B8}"/>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70762B67-2B92-4ACA-BA47-F7474F1D0CA6}"/>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638685D0-9123-4A62-9D56-71A3164B583D}"/>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16AD912F-EE13-479E-9BA4-5B6AB8BF6E6A}"/>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9996FD7A-532C-44D7-9E89-1FA41A125208}"/>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E0FDB665-E018-4B6C-9BEB-217FA71F7CB4}"/>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8E66AFFF-5CF1-4FDE-B074-937012E27878}"/>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F8132A04-A4DB-4142-A522-8EEBFA55009F}"/>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8D5DDEE7-B621-4471-8D56-710BD62B279C}"/>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F2B91898-546B-44BA-A15E-C1EF9E65A52E}"/>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F2C80C90-EA0C-485D-81FB-BD32A32B6A6B}"/>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F94C5EC6-58CD-4A75-B964-EE830B33C3B8}"/>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3">
              <a:extLst>
                <a:ext uri="{FF2B5EF4-FFF2-40B4-BE49-F238E27FC236}">
                  <a16:creationId xmlns:a16="http://schemas.microsoft.com/office/drawing/2014/main" id="{A251FFD1-36AF-4783-BB9D-A5458590FDED}"/>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4">
              <a:extLst>
                <a:ext uri="{FF2B5EF4-FFF2-40B4-BE49-F238E27FC236}">
                  <a16:creationId xmlns:a16="http://schemas.microsoft.com/office/drawing/2014/main" id="{17A085ED-1DF3-4463-AA46-4730BAB5FF61}"/>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5">
              <a:extLst>
                <a:ext uri="{FF2B5EF4-FFF2-40B4-BE49-F238E27FC236}">
                  <a16:creationId xmlns:a16="http://schemas.microsoft.com/office/drawing/2014/main" id="{74BCF0F0-DB67-4A26-BB59-05D48387ECF9}"/>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6">
              <a:extLst>
                <a:ext uri="{FF2B5EF4-FFF2-40B4-BE49-F238E27FC236}">
                  <a16:creationId xmlns:a16="http://schemas.microsoft.com/office/drawing/2014/main" id="{8CF2E817-B06B-4719-B226-DD4B729ADC5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7">
              <a:extLst>
                <a:ext uri="{FF2B5EF4-FFF2-40B4-BE49-F238E27FC236}">
                  <a16:creationId xmlns:a16="http://schemas.microsoft.com/office/drawing/2014/main" id="{AE52720F-EEB3-4B84-B2FE-B3147E3ABD88}"/>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8">
              <a:extLst>
                <a:ext uri="{FF2B5EF4-FFF2-40B4-BE49-F238E27FC236}">
                  <a16:creationId xmlns:a16="http://schemas.microsoft.com/office/drawing/2014/main" id="{AE86C144-7720-4C86-BB34-7C87A98E03C0}"/>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9">
              <a:extLst>
                <a:ext uri="{FF2B5EF4-FFF2-40B4-BE49-F238E27FC236}">
                  <a16:creationId xmlns:a16="http://schemas.microsoft.com/office/drawing/2014/main" id="{49461CB5-0120-4EDE-A59C-C577FA441C4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30">
              <a:extLst>
                <a:ext uri="{FF2B5EF4-FFF2-40B4-BE49-F238E27FC236}">
                  <a16:creationId xmlns:a16="http://schemas.microsoft.com/office/drawing/2014/main" id="{03CD7FA2-5B8D-4C79-878D-5F16922E4E6B}"/>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1">
              <a:extLst>
                <a:ext uri="{FF2B5EF4-FFF2-40B4-BE49-F238E27FC236}">
                  <a16:creationId xmlns:a16="http://schemas.microsoft.com/office/drawing/2014/main" id="{DA2C06CE-CB7E-467A-9807-68773C9E0159}"/>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2">
              <a:extLst>
                <a:ext uri="{FF2B5EF4-FFF2-40B4-BE49-F238E27FC236}">
                  <a16:creationId xmlns:a16="http://schemas.microsoft.com/office/drawing/2014/main" id="{5AB4AAC0-E993-45F6-8DF8-08585A78EDA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3">
              <a:extLst>
                <a:ext uri="{FF2B5EF4-FFF2-40B4-BE49-F238E27FC236}">
                  <a16:creationId xmlns:a16="http://schemas.microsoft.com/office/drawing/2014/main" id="{BCED0CB9-8049-45C0-B361-FEFF3EB52695}"/>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9956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10"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1"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p>
            <a:endParaRPr lang="en-GB" dirty="0"/>
          </a:p>
        </p:txBody>
      </p:sp>
      <p:sp>
        <p:nvSpPr>
          <p:cNvPr id="71"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02939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_Shor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67680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0"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p>
            <a:endParaRPr lang="en-GB" dirty="0"/>
          </a:p>
        </p:txBody>
      </p:sp>
      <p:sp>
        <p:nvSpPr>
          <p:cNvPr id="11"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p>
            <a:fld id="{ACFE768E-D45F-42E3-B108-0B4F36EC978A}" type="slidenum">
              <a:rPr lang="en-GB" smtClean="0"/>
              <a:pPr/>
              <a:t>‹#›</a:t>
            </a:fld>
            <a:endParaRPr lang="en-GB"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cxnSp>
        <p:nvCxnSpPr>
          <p:cNvPr id="47" name="Straight Connector 46">
            <a:extLst>
              <a:ext uri="{FF2B5EF4-FFF2-40B4-BE49-F238E27FC236}">
                <a16:creationId xmlns:a16="http://schemas.microsoft.com/office/drawing/2014/main" id="{2286CF2E-30D4-4188-B9BF-451018037C91}"/>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
            <a:extLst>
              <a:ext uri="{FF2B5EF4-FFF2-40B4-BE49-F238E27FC236}">
                <a16:creationId xmlns:a16="http://schemas.microsoft.com/office/drawing/2014/main" id="{AD6EB9FA-E45D-4516-AC45-47CEE3FB23ED}"/>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9" name="Freeform 5">
              <a:extLst>
                <a:ext uri="{FF2B5EF4-FFF2-40B4-BE49-F238E27FC236}">
                  <a16:creationId xmlns:a16="http://schemas.microsoft.com/office/drawing/2014/main" id="{287BE6ED-7F32-4CCA-8FF8-1E149529719E}"/>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a16="http://schemas.microsoft.com/office/drawing/2014/main" id="{A68B502D-0E9B-4E2E-8AD5-1F2F79427EB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a16="http://schemas.microsoft.com/office/drawing/2014/main" id="{C1AC888A-67BD-4085-9D3F-A341B636CC70}"/>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8">
              <a:extLst>
                <a:ext uri="{FF2B5EF4-FFF2-40B4-BE49-F238E27FC236}">
                  <a16:creationId xmlns:a16="http://schemas.microsoft.com/office/drawing/2014/main" id="{1311BEDA-F194-4A54-BBB1-05A249166046}"/>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D9B389D9-08D8-4B01-8368-6F95AE460978}"/>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F8589F5A-7314-4A9C-8129-D4566F0CED55}"/>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9CA9B3FD-4BBC-4BD6-A25B-5F183B8A1756}"/>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C64C7089-57FC-4812-89B7-70125849C9F5}"/>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B7F09709-69C0-4994-949B-58A2B2B50226}"/>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B1856408-A62C-4160-8A05-1D8769682384}"/>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B5F994C5-D657-4972-AE80-DA0E15E40991}"/>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C7982745-5FC8-472C-940C-9AA391E850E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1FF74C7B-64E0-43E5-8635-A31E81621945}"/>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F4ED0AF5-9102-4BD0-AF77-1FC1403CF2E8}"/>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E4435375-B215-4143-8160-7328AFAFB1A2}"/>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0">
              <a:extLst>
                <a:ext uri="{FF2B5EF4-FFF2-40B4-BE49-F238E27FC236}">
                  <a16:creationId xmlns:a16="http://schemas.microsoft.com/office/drawing/2014/main" id="{69B88D73-1979-4638-A4F9-E2EEE15E13A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1">
              <a:extLst>
                <a:ext uri="{FF2B5EF4-FFF2-40B4-BE49-F238E27FC236}">
                  <a16:creationId xmlns:a16="http://schemas.microsoft.com/office/drawing/2014/main" id="{C446608F-B1D6-4F88-AB53-1DE5DA01679F}"/>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2">
              <a:extLst>
                <a:ext uri="{FF2B5EF4-FFF2-40B4-BE49-F238E27FC236}">
                  <a16:creationId xmlns:a16="http://schemas.microsoft.com/office/drawing/2014/main" id="{1B3D90AE-F59C-49E6-B27B-ABF9F12E085B}"/>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3">
              <a:extLst>
                <a:ext uri="{FF2B5EF4-FFF2-40B4-BE49-F238E27FC236}">
                  <a16:creationId xmlns:a16="http://schemas.microsoft.com/office/drawing/2014/main" id="{75C0BD98-C347-4737-9EE3-4841C8056C61}"/>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4">
              <a:extLst>
                <a:ext uri="{FF2B5EF4-FFF2-40B4-BE49-F238E27FC236}">
                  <a16:creationId xmlns:a16="http://schemas.microsoft.com/office/drawing/2014/main" id="{EAF219BB-6259-47B4-840B-59EB238F636B}"/>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5">
              <a:extLst>
                <a:ext uri="{FF2B5EF4-FFF2-40B4-BE49-F238E27FC236}">
                  <a16:creationId xmlns:a16="http://schemas.microsoft.com/office/drawing/2014/main" id="{D7EC9522-6DDF-4AA5-B29C-B6E10E6923A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6">
              <a:extLst>
                <a:ext uri="{FF2B5EF4-FFF2-40B4-BE49-F238E27FC236}">
                  <a16:creationId xmlns:a16="http://schemas.microsoft.com/office/drawing/2014/main" id="{2292B7AF-03CF-4592-B901-B319ADAD680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7">
              <a:extLst>
                <a:ext uri="{FF2B5EF4-FFF2-40B4-BE49-F238E27FC236}">
                  <a16:creationId xmlns:a16="http://schemas.microsoft.com/office/drawing/2014/main" id="{68C626A9-B98F-4BEA-8730-B0EF01F8B2A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8">
              <a:extLst>
                <a:ext uri="{FF2B5EF4-FFF2-40B4-BE49-F238E27FC236}">
                  <a16:creationId xmlns:a16="http://schemas.microsoft.com/office/drawing/2014/main" id="{B4B489E4-CE2E-44F7-9C4D-0F4F9D632094}"/>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9">
              <a:extLst>
                <a:ext uri="{FF2B5EF4-FFF2-40B4-BE49-F238E27FC236}">
                  <a16:creationId xmlns:a16="http://schemas.microsoft.com/office/drawing/2014/main" id="{793F0DDA-FBA3-44DE-A90E-6E25BF9B5187}"/>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0">
              <a:extLst>
                <a:ext uri="{FF2B5EF4-FFF2-40B4-BE49-F238E27FC236}">
                  <a16:creationId xmlns:a16="http://schemas.microsoft.com/office/drawing/2014/main" id="{EB9D9DFA-6627-4036-AD8A-561A07847DCC}"/>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1">
              <a:extLst>
                <a:ext uri="{FF2B5EF4-FFF2-40B4-BE49-F238E27FC236}">
                  <a16:creationId xmlns:a16="http://schemas.microsoft.com/office/drawing/2014/main" id="{BCF9D30D-117F-4C54-BC5A-B10653A500B1}"/>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32">
              <a:extLst>
                <a:ext uri="{FF2B5EF4-FFF2-40B4-BE49-F238E27FC236}">
                  <a16:creationId xmlns:a16="http://schemas.microsoft.com/office/drawing/2014/main" id="{85D88EF9-4AE4-4450-AADA-2E6AE7B003F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33">
              <a:extLst>
                <a:ext uri="{FF2B5EF4-FFF2-40B4-BE49-F238E27FC236}">
                  <a16:creationId xmlns:a16="http://schemas.microsoft.com/office/drawing/2014/main" id="{A5EF5BD4-FAC8-43FD-ACE3-B55939B09A41}"/>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068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a:xfrm>
            <a:off x="631100" y="2095589"/>
            <a:ext cx="5266899" cy="4222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p>
            <a:fld id="{F8A43C00-7B4B-498E-9137-FC01240F9D13}" type="datetime1">
              <a:rPr lang="en-GB" smtClean="0"/>
              <a:t>06/12/2023</a:t>
            </a:fld>
            <a:endParaRPr lang="en-GB" dirty="0"/>
          </a:p>
        </p:txBody>
      </p:sp>
      <p:sp>
        <p:nvSpPr>
          <p:cNvPr id="12"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113618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_Off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71549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76EEA72-4F33-4570-A069-758602AF0A4D}"/>
              </a:ext>
            </a:extLst>
          </p:cNvPr>
          <p:cNvSpPr>
            <a:spLocks noGrp="1"/>
          </p:cNvSpPr>
          <p:nvPr>
            <p:ph type="dt" sz="half" idx="14"/>
          </p:nvPr>
        </p:nvSpPr>
        <p:spPr/>
        <p:txBody>
          <a:bodyPr/>
          <a:lstStyle/>
          <a:p>
            <a:fld id="{F8A43C00-7B4B-498E-9137-FC01240F9D13}" type="datetime1">
              <a:rPr lang="en-GB" smtClean="0"/>
              <a:t>06/12/2023</a:t>
            </a:fld>
            <a:endParaRPr lang="en-GB" dirty="0"/>
          </a:p>
        </p:txBody>
      </p:sp>
      <p:sp>
        <p:nvSpPr>
          <p:cNvPr id="8" name="Footer Placeholder 7">
            <a:extLst>
              <a:ext uri="{FF2B5EF4-FFF2-40B4-BE49-F238E27FC236}">
                <a16:creationId xmlns:a16="http://schemas.microsoft.com/office/drawing/2014/main" id="{A8C155D4-F764-442F-932B-E6DD50AEE20B}"/>
              </a:ext>
            </a:extLst>
          </p:cNvPr>
          <p:cNvSpPr>
            <a:spLocks noGrp="1"/>
          </p:cNvSpPr>
          <p:nvPr>
            <p:ph type="ftr" sz="quarter" idx="15"/>
          </p:nvPr>
        </p:nvSpPr>
        <p:spPr/>
        <p:txBody>
          <a:bodyPr/>
          <a:lstStyle/>
          <a:p>
            <a:endParaRPr lang="en-GB" dirty="0"/>
          </a:p>
        </p:txBody>
      </p:sp>
      <p:sp>
        <p:nvSpPr>
          <p:cNvPr id="11" name="Slide Number Placeholder 10">
            <a:extLst>
              <a:ext uri="{FF2B5EF4-FFF2-40B4-BE49-F238E27FC236}">
                <a16:creationId xmlns:a16="http://schemas.microsoft.com/office/drawing/2014/main" id="{C5A2D9D3-99E0-41C8-B2CC-8820F1100366}"/>
              </a:ext>
            </a:extLst>
          </p:cNvPr>
          <p:cNvSpPr>
            <a:spLocks noGrp="1"/>
          </p:cNvSpPr>
          <p:nvPr>
            <p:ph type="sldNum" sz="quarter" idx="16"/>
          </p:nvPr>
        </p:nvSpPr>
        <p:spPr/>
        <p:txBody>
          <a:bodyPr/>
          <a:lstStyle/>
          <a:p>
            <a:fld id="{ACFE768E-D45F-42E3-B108-0B4F36EC978A}" type="slidenum">
              <a:rPr lang="en-GB" smtClean="0"/>
              <a:pPr/>
              <a:t>‹#›</a:t>
            </a:fld>
            <a:endParaRPr lang="en-GB"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p>
            <a:r>
              <a:rPr lang="en-US"/>
              <a:t>Click to edit Master title style</a:t>
            </a:r>
            <a:endParaRPr lang="en-GB" dirty="0"/>
          </a:p>
        </p:txBody>
      </p:sp>
      <p:cxnSp>
        <p:nvCxnSpPr>
          <p:cNvPr id="72" name="Straight Connector 71">
            <a:extLst>
              <a:ext uri="{FF2B5EF4-FFF2-40B4-BE49-F238E27FC236}">
                <a16:creationId xmlns:a16="http://schemas.microsoft.com/office/drawing/2014/main" id="{75B183A5-B9E6-4A31-9AD6-8D6FD6EC2B1F}"/>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3" name="Group 4">
            <a:extLst>
              <a:ext uri="{FF2B5EF4-FFF2-40B4-BE49-F238E27FC236}">
                <a16:creationId xmlns:a16="http://schemas.microsoft.com/office/drawing/2014/main" id="{0B14847C-519E-4B9D-BF35-87478CA825F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4" name="Freeform 5">
              <a:extLst>
                <a:ext uri="{FF2B5EF4-FFF2-40B4-BE49-F238E27FC236}">
                  <a16:creationId xmlns:a16="http://schemas.microsoft.com/office/drawing/2014/main" id="{C7F217CF-2C9B-4274-AC40-0EBE1C06AA9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6">
              <a:extLst>
                <a:ext uri="{FF2B5EF4-FFF2-40B4-BE49-F238E27FC236}">
                  <a16:creationId xmlns:a16="http://schemas.microsoft.com/office/drawing/2014/main" id="{7CADEC73-E36D-4278-8AAE-BBD42A1B8D22}"/>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
              <a:extLst>
                <a:ext uri="{FF2B5EF4-FFF2-40B4-BE49-F238E27FC236}">
                  <a16:creationId xmlns:a16="http://schemas.microsoft.com/office/drawing/2014/main" id="{5531697F-32DE-4045-9471-8CA4E7C6F402}"/>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8">
              <a:extLst>
                <a:ext uri="{FF2B5EF4-FFF2-40B4-BE49-F238E27FC236}">
                  <a16:creationId xmlns:a16="http://schemas.microsoft.com/office/drawing/2014/main" id="{D272D3E2-F00E-4E37-A57D-7BD7DD9E4BFC}"/>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9">
              <a:extLst>
                <a:ext uri="{FF2B5EF4-FFF2-40B4-BE49-F238E27FC236}">
                  <a16:creationId xmlns:a16="http://schemas.microsoft.com/office/drawing/2014/main" id="{43BE6440-1F87-4CF9-ADC5-1B81346DFF5E}"/>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0">
              <a:extLst>
                <a:ext uri="{FF2B5EF4-FFF2-40B4-BE49-F238E27FC236}">
                  <a16:creationId xmlns:a16="http://schemas.microsoft.com/office/drawing/2014/main" id="{0F041EF0-9C4C-4D5B-8AF7-67921A934EEA}"/>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1">
              <a:extLst>
                <a:ext uri="{FF2B5EF4-FFF2-40B4-BE49-F238E27FC236}">
                  <a16:creationId xmlns:a16="http://schemas.microsoft.com/office/drawing/2014/main" id="{4788C645-7651-4D99-A7F8-B62364A67861}"/>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2">
              <a:extLst>
                <a:ext uri="{FF2B5EF4-FFF2-40B4-BE49-F238E27FC236}">
                  <a16:creationId xmlns:a16="http://schemas.microsoft.com/office/drawing/2014/main" id="{2ED0298B-17E0-4E53-ADA4-55108ADC533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
              <a:extLst>
                <a:ext uri="{FF2B5EF4-FFF2-40B4-BE49-F238E27FC236}">
                  <a16:creationId xmlns:a16="http://schemas.microsoft.com/office/drawing/2014/main" id="{E75A26D2-B10F-4387-B5C2-DF67C8B8B3B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4">
              <a:extLst>
                <a:ext uri="{FF2B5EF4-FFF2-40B4-BE49-F238E27FC236}">
                  <a16:creationId xmlns:a16="http://schemas.microsoft.com/office/drawing/2014/main" id="{581EEB0A-F955-4B2E-9420-AC0B73806F48}"/>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5">
              <a:extLst>
                <a:ext uri="{FF2B5EF4-FFF2-40B4-BE49-F238E27FC236}">
                  <a16:creationId xmlns:a16="http://schemas.microsoft.com/office/drawing/2014/main" id="{B7512778-5690-4D35-BC93-C4915285F376}"/>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6">
              <a:extLst>
                <a:ext uri="{FF2B5EF4-FFF2-40B4-BE49-F238E27FC236}">
                  <a16:creationId xmlns:a16="http://schemas.microsoft.com/office/drawing/2014/main" id="{F019B2FA-69C1-4970-8244-E8F25C7B37C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7">
              <a:extLst>
                <a:ext uri="{FF2B5EF4-FFF2-40B4-BE49-F238E27FC236}">
                  <a16:creationId xmlns:a16="http://schemas.microsoft.com/office/drawing/2014/main" id="{3DAB6EAF-5596-40EB-8F4C-24E51664625E}"/>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
              <a:extLst>
                <a:ext uri="{FF2B5EF4-FFF2-40B4-BE49-F238E27FC236}">
                  <a16:creationId xmlns:a16="http://schemas.microsoft.com/office/drawing/2014/main" id="{4263779A-B59E-406B-90CC-FDBBE717BF9C}"/>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9">
              <a:extLst>
                <a:ext uri="{FF2B5EF4-FFF2-40B4-BE49-F238E27FC236}">
                  <a16:creationId xmlns:a16="http://schemas.microsoft.com/office/drawing/2014/main" id="{A2897C15-D0D5-4E51-BD05-F25086ED37CF}"/>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0">
              <a:extLst>
                <a:ext uri="{FF2B5EF4-FFF2-40B4-BE49-F238E27FC236}">
                  <a16:creationId xmlns:a16="http://schemas.microsoft.com/office/drawing/2014/main" id="{8B803712-8AB1-4F03-B3F2-DA7704079769}"/>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1">
              <a:extLst>
                <a:ext uri="{FF2B5EF4-FFF2-40B4-BE49-F238E27FC236}">
                  <a16:creationId xmlns:a16="http://schemas.microsoft.com/office/drawing/2014/main" id="{DEDD0822-289F-42DF-A0C1-4E3B238D0996}"/>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2">
              <a:extLst>
                <a:ext uri="{FF2B5EF4-FFF2-40B4-BE49-F238E27FC236}">
                  <a16:creationId xmlns:a16="http://schemas.microsoft.com/office/drawing/2014/main" id="{9E245F08-0B56-4D0E-AE08-5E16AF0959AE}"/>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3">
              <a:extLst>
                <a:ext uri="{FF2B5EF4-FFF2-40B4-BE49-F238E27FC236}">
                  <a16:creationId xmlns:a16="http://schemas.microsoft.com/office/drawing/2014/main" id="{F0C3405B-AA68-42CE-B535-4821DF9E81DD}"/>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4">
              <a:extLst>
                <a:ext uri="{FF2B5EF4-FFF2-40B4-BE49-F238E27FC236}">
                  <a16:creationId xmlns:a16="http://schemas.microsoft.com/office/drawing/2014/main" id="{210BFD39-223B-4366-9470-434BEA063EE9}"/>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5">
              <a:extLst>
                <a:ext uri="{FF2B5EF4-FFF2-40B4-BE49-F238E27FC236}">
                  <a16:creationId xmlns:a16="http://schemas.microsoft.com/office/drawing/2014/main" id="{A0C73651-482D-4B89-AEFF-5D2402473B6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6">
              <a:extLst>
                <a:ext uri="{FF2B5EF4-FFF2-40B4-BE49-F238E27FC236}">
                  <a16:creationId xmlns:a16="http://schemas.microsoft.com/office/drawing/2014/main" id="{7B440444-3E58-4D54-9DD1-D26ECCA4DFAA}"/>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7">
              <a:extLst>
                <a:ext uri="{FF2B5EF4-FFF2-40B4-BE49-F238E27FC236}">
                  <a16:creationId xmlns:a16="http://schemas.microsoft.com/office/drawing/2014/main" id="{C9CB76A2-CA15-427C-B863-719E868F2410}"/>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8">
              <a:extLst>
                <a:ext uri="{FF2B5EF4-FFF2-40B4-BE49-F238E27FC236}">
                  <a16:creationId xmlns:a16="http://schemas.microsoft.com/office/drawing/2014/main" id="{CC9D6281-6DF4-4FC7-B815-39A1374EC90A}"/>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9">
              <a:extLst>
                <a:ext uri="{FF2B5EF4-FFF2-40B4-BE49-F238E27FC236}">
                  <a16:creationId xmlns:a16="http://schemas.microsoft.com/office/drawing/2014/main" id="{8F41F838-1CD0-4A0F-85BA-227F4FBC0CD1}"/>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0">
              <a:extLst>
                <a:ext uri="{FF2B5EF4-FFF2-40B4-BE49-F238E27FC236}">
                  <a16:creationId xmlns:a16="http://schemas.microsoft.com/office/drawing/2014/main" id="{DA8997AB-8D83-46BB-ABE4-7D12A4266E98}"/>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1">
              <a:extLst>
                <a:ext uri="{FF2B5EF4-FFF2-40B4-BE49-F238E27FC236}">
                  <a16:creationId xmlns:a16="http://schemas.microsoft.com/office/drawing/2014/main" id="{A7BFF115-E776-4E29-AF55-AA195AE01563}"/>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2">
              <a:extLst>
                <a:ext uri="{FF2B5EF4-FFF2-40B4-BE49-F238E27FC236}">
                  <a16:creationId xmlns:a16="http://schemas.microsoft.com/office/drawing/2014/main" id="{D764722E-D64E-4068-A509-79B053C2D55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3">
              <a:extLst>
                <a:ext uri="{FF2B5EF4-FFF2-40B4-BE49-F238E27FC236}">
                  <a16:creationId xmlns:a16="http://schemas.microsoft.com/office/drawing/2014/main" id="{919132EF-0E51-44F4-9315-B3A8C4CB2F57}"/>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6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868253-C495-49AC-B8F4-51DA1B67DC3C}"/>
              </a:ext>
            </a:extLst>
          </p:cNvPr>
          <p:cNvSpPr>
            <a:spLocks noGrp="1"/>
          </p:cNvSpPr>
          <p:nvPr>
            <p:ph type="body" sz="quarter" idx="18"/>
          </p:nvPr>
        </p:nvSpPr>
        <p:spPr>
          <a:xfrm>
            <a:off x="8023247" y="535871"/>
            <a:ext cx="3538371" cy="5782518"/>
          </a:xfrm>
        </p:spPr>
        <p:txBody>
          <a:bodyPr/>
          <a:lstStyle>
            <a:lvl1pPr>
              <a:lnSpc>
                <a:spcPct val="100000"/>
              </a:lnSpc>
              <a:defRPr sz="31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562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400" y="2863858"/>
            <a:ext cx="10933200" cy="430887"/>
          </a:xfrm>
        </p:spPr>
        <p:txBody>
          <a:bodyPr>
            <a:spAutoFit/>
          </a:bodyPr>
          <a:lstStyle>
            <a:lvl1pPr marL="0" indent="0">
              <a:lnSpc>
                <a:spcPct val="100000"/>
              </a:lnSpc>
              <a:spcBef>
                <a:spcPts val="0"/>
              </a:spcBef>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itle 10">
            <a:extLst>
              <a:ext uri="{FF2B5EF4-FFF2-40B4-BE49-F238E27FC236}">
                <a16:creationId xmlns:a16="http://schemas.microsoft.com/office/drawing/2014/main" id="{D280184A-33BD-48F5-A4A2-7236A48E27E7}"/>
              </a:ext>
            </a:extLst>
          </p:cNvPr>
          <p:cNvSpPr>
            <a:spLocks noGrp="1"/>
          </p:cNvSpPr>
          <p:nvPr>
            <p:ph type="title"/>
          </p:nvPr>
        </p:nvSpPr>
        <p:spPr>
          <a:xfrm>
            <a:off x="629400" y="534989"/>
            <a:ext cx="10933200" cy="657872"/>
          </a:xfrm>
        </p:spPr>
        <p:txBody>
          <a:bodyPr/>
          <a:lstStyle>
            <a:lvl1pPr>
              <a:lnSpc>
                <a:spcPct val="95000"/>
              </a:lnSpc>
              <a:defRPr sz="4500" b="0">
                <a:solidFill>
                  <a:schemeClr val="accent4"/>
                </a:solidFill>
              </a:defRPr>
            </a:lvl1pPr>
          </a:lstStyle>
          <a:p>
            <a:r>
              <a:rPr lang="en-US"/>
              <a:t>Click to edit Master title style</a:t>
            </a:r>
            <a:endParaRPr lang="en-GB" dirty="0"/>
          </a:p>
        </p:txBody>
      </p:sp>
    </p:spTree>
    <p:extLst>
      <p:ext uri="{BB962C8B-B14F-4D97-AF65-F5344CB8AC3E}">
        <p14:creationId xmlns:p14="http://schemas.microsoft.com/office/powerpoint/2010/main" val="412255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p:cNvSpPr>
            <a:spLocks noGrp="1"/>
          </p:cNvSpPr>
          <p:nvPr>
            <p:ph idx="10"/>
          </p:nvPr>
        </p:nvSpPr>
        <p:spPr>
          <a:xfrm>
            <a:off x="827088" y="2527928"/>
            <a:ext cx="5157787" cy="2670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1"/>
          </p:nvPr>
        </p:nvSpPr>
        <p:spPr>
          <a:xfrm>
            <a:off x="6184900" y="2539189"/>
            <a:ext cx="5157787" cy="2670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1227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3AEBEC38-6767-4AF2-BDF7-E43F14BE98FF}"/>
              </a:ext>
            </a:extLst>
          </p:cNvPr>
          <p:cNvSpPr>
            <a:spLocks noGrp="1"/>
          </p:cNvSpPr>
          <p:nvPr>
            <p:ph type="title"/>
          </p:nvPr>
        </p:nvSpPr>
        <p:spPr>
          <a:xfrm>
            <a:off x="631100" y="537238"/>
            <a:ext cx="8197200" cy="477054"/>
          </a:xfrm>
        </p:spPr>
        <p:txBody>
          <a:bodyPr/>
          <a:lstStyle/>
          <a:p>
            <a:r>
              <a:rPr lang="en-US"/>
              <a:t>Click to edit Master title style</a:t>
            </a:r>
            <a:endParaRPr lang="en-GB"/>
          </a:p>
        </p:txBody>
      </p:sp>
      <p:sp>
        <p:nvSpPr>
          <p:cNvPr id="39" name="Date Placeholder 38">
            <a:extLst>
              <a:ext uri="{FF2B5EF4-FFF2-40B4-BE49-F238E27FC236}">
                <a16:creationId xmlns:a16="http://schemas.microsoft.com/office/drawing/2014/main" id="{C03D15FC-B283-4873-A6EE-D0F0430BBC9C}"/>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40" name="Footer Placeholder 39">
            <a:extLst>
              <a:ext uri="{FF2B5EF4-FFF2-40B4-BE49-F238E27FC236}">
                <a16:creationId xmlns:a16="http://schemas.microsoft.com/office/drawing/2014/main" id="{DAF1004B-95AC-419C-8689-3A099EB80213}"/>
              </a:ext>
            </a:extLst>
          </p:cNvPr>
          <p:cNvSpPr>
            <a:spLocks noGrp="1"/>
          </p:cNvSpPr>
          <p:nvPr>
            <p:ph type="ftr" sz="quarter" idx="11"/>
          </p:nvPr>
        </p:nvSpPr>
        <p:spPr/>
        <p:txBody>
          <a:bodyPr/>
          <a:lstStyle/>
          <a:p>
            <a:endParaRPr lang="en-GB" dirty="0"/>
          </a:p>
        </p:txBody>
      </p:sp>
      <p:sp>
        <p:nvSpPr>
          <p:cNvPr id="41" name="Slide Number Placeholder 40">
            <a:extLst>
              <a:ext uri="{FF2B5EF4-FFF2-40B4-BE49-F238E27FC236}">
                <a16:creationId xmlns:a16="http://schemas.microsoft.com/office/drawing/2014/main" id="{D4D80AF5-FD69-473E-A692-AA72A77BEC75}"/>
              </a:ext>
            </a:extLst>
          </p:cNvPr>
          <p:cNvSpPr>
            <a:spLocks noGrp="1"/>
          </p:cNvSpPr>
          <p:nvPr>
            <p:ph type="sldNum" sz="quarter" idx="12"/>
          </p:nvPr>
        </p:nvSpPr>
        <p:spPr/>
        <p:txBody>
          <a:bodyPr/>
          <a:lstStyle/>
          <a:p>
            <a:fld id="{ACFE768E-D45F-42E3-B108-0B4F36EC978A}" type="slidenum">
              <a:rPr lang="en-GB" smtClean="0"/>
              <a:pPr/>
              <a:t>‹#›</a:t>
            </a:fld>
            <a:endParaRPr lang="en-GB" dirty="0"/>
          </a:p>
        </p:txBody>
      </p:sp>
      <p:cxnSp>
        <p:nvCxnSpPr>
          <p:cNvPr id="42" name="Straight Connector 41">
            <a:extLst>
              <a:ext uri="{FF2B5EF4-FFF2-40B4-BE49-F238E27FC236}">
                <a16:creationId xmlns:a16="http://schemas.microsoft.com/office/drawing/2014/main" id="{B551E3E4-0DA9-48B9-8A09-8B0B718AEB2B}"/>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3" name="Group 4">
            <a:extLst>
              <a:ext uri="{FF2B5EF4-FFF2-40B4-BE49-F238E27FC236}">
                <a16:creationId xmlns:a16="http://schemas.microsoft.com/office/drawing/2014/main" id="{1E8DD0ED-74BA-456C-8248-77852CDDCF00}"/>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4" name="Freeform 5">
              <a:extLst>
                <a:ext uri="{FF2B5EF4-FFF2-40B4-BE49-F238E27FC236}">
                  <a16:creationId xmlns:a16="http://schemas.microsoft.com/office/drawing/2014/main" id="{E6F334F4-5908-4FF2-8B48-900220AFDABE}"/>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B12DA99-C009-4CD5-8313-C96CDEB92C06}"/>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E20ABA9C-0FEB-46A1-9659-A03984CBA5CD}"/>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485C0FFC-DDD8-4ABF-AB59-E5DDF16D385D}"/>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FC08B1AE-998A-4DB2-ACCC-06663C5DC530}"/>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FD101EFA-7B3E-4DEF-86E1-D8731A71C5E3}"/>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1">
              <a:extLst>
                <a:ext uri="{FF2B5EF4-FFF2-40B4-BE49-F238E27FC236}">
                  <a16:creationId xmlns:a16="http://schemas.microsoft.com/office/drawing/2014/main" id="{D27CF995-F4A8-461C-BB4F-F348ACB7648F}"/>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2">
              <a:extLst>
                <a:ext uri="{FF2B5EF4-FFF2-40B4-BE49-F238E27FC236}">
                  <a16:creationId xmlns:a16="http://schemas.microsoft.com/office/drawing/2014/main" id="{CDCCF559-1AC0-4AA5-BFC4-805D751F1FEA}"/>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3">
              <a:extLst>
                <a:ext uri="{FF2B5EF4-FFF2-40B4-BE49-F238E27FC236}">
                  <a16:creationId xmlns:a16="http://schemas.microsoft.com/office/drawing/2014/main" id="{893AECB0-6EA6-4E12-ABC4-3C53AD459709}"/>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4">
              <a:extLst>
                <a:ext uri="{FF2B5EF4-FFF2-40B4-BE49-F238E27FC236}">
                  <a16:creationId xmlns:a16="http://schemas.microsoft.com/office/drawing/2014/main" id="{112862CC-D6A3-40C3-8250-2A5A769DF99C}"/>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5">
              <a:extLst>
                <a:ext uri="{FF2B5EF4-FFF2-40B4-BE49-F238E27FC236}">
                  <a16:creationId xmlns:a16="http://schemas.microsoft.com/office/drawing/2014/main" id="{C4F0BBC8-6410-495F-9C1D-015FF9D09903}"/>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6">
              <a:extLst>
                <a:ext uri="{FF2B5EF4-FFF2-40B4-BE49-F238E27FC236}">
                  <a16:creationId xmlns:a16="http://schemas.microsoft.com/office/drawing/2014/main" id="{AC1C343B-5B8F-43A8-806C-964480DDCC49}"/>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7">
              <a:extLst>
                <a:ext uri="{FF2B5EF4-FFF2-40B4-BE49-F238E27FC236}">
                  <a16:creationId xmlns:a16="http://schemas.microsoft.com/office/drawing/2014/main" id="{3DC03DD8-C6A6-4C83-8EFF-B5C62ED967C5}"/>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8">
              <a:extLst>
                <a:ext uri="{FF2B5EF4-FFF2-40B4-BE49-F238E27FC236}">
                  <a16:creationId xmlns:a16="http://schemas.microsoft.com/office/drawing/2014/main" id="{CBC1E875-6443-43BD-8A7F-5AF09132B7D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9">
              <a:extLst>
                <a:ext uri="{FF2B5EF4-FFF2-40B4-BE49-F238E27FC236}">
                  <a16:creationId xmlns:a16="http://schemas.microsoft.com/office/drawing/2014/main" id="{8A7C2618-0420-4F7B-B100-22B0F54D9CA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0">
              <a:extLst>
                <a:ext uri="{FF2B5EF4-FFF2-40B4-BE49-F238E27FC236}">
                  <a16:creationId xmlns:a16="http://schemas.microsoft.com/office/drawing/2014/main" id="{B04C9A5D-1577-44DD-AF08-04AC6606BC17}"/>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1">
              <a:extLst>
                <a:ext uri="{FF2B5EF4-FFF2-40B4-BE49-F238E27FC236}">
                  <a16:creationId xmlns:a16="http://schemas.microsoft.com/office/drawing/2014/main" id="{FD711181-DE74-47AA-82DC-94E550576E27}"/>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2">
              <a:extLst>
                <a:ext uri="{FF2B5EF4-FFF2-40B4-BE49-F238E27FC236}">
                  <a16:creationId xmlns:a16="http://schemas.microsoft.com/office/drawing/2014/main" id="{444AA7C3-1B6F-4E09-B521-5E1BBB23ADC9}"/>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3">
              <a:extLst>
                <a:ext uri="{FF2B5EF4-FFF2-40B4-BE49-F238E27FC236}">
                  <a16:creationId xmlns:a16="http://schemas.microsoft.com/office/drawing/2014/main" id="{03600829-4577-483B-8BF6-3863CC173E36}"/>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4">
              <a:extLst>
                <a:ext uri="{FF2B5EF4-FFF2-40B4-BE49-F238E27FC236}">
                  <a16:creationId xmlns:a16="http://schemas.microsoft.com/office/drawing/2014/main" id="{C06CB474-009E-4406-89AB-DDAADEECC1BE}"/>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5">
              <a:extLst>
                <a:ext uri="{FF2B5EF4-FFF2-40B4-BE49-F238E27FC236}">
                  <a16:creationId xmlns:a16="http://schemas.microsoft.com/office/drawing/2014/main" id="{4C636A51-162C-4942-89F9-041DCC89D525}"/>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6">
              <a:extLst>
                <a:ext uri="{FF2B5EF4-FFF2-40B4-BE49-F238E27FC236}">
                  <a16:creationId xmlns:a16="http://schemas.microsoft.com/office/drawing/2014/main" id="{B4D09B44-5920-49BE-AAEF-25B9F457442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7">
              <a:extLst>
                <a:ext uri="{FF2B5EF4-FFF2-40B4-BE49-F238E27FC236}">
                  <a16:creationId xmlns:a16="http://schemas.microsoft.com/office/drawing/2014/main" id="{AABCA0E4-4851-4B13-B108-288D8EC93C02}"/>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8">
              <a:extLst>
                <a:ext uri="{FF2B5EF4-FFF2-40B4-BE49-F238E27FC236}">
                  <a16:creationId xmlns:a16="http://schemas.microsoft.com/office/drawing/2014/main" id="{7380815F-38BE-42D5-9076-7F0C30B60216}"/>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9">
              <a:extLst>
                <a:ext uri="{FF2B5EF4-FFF2-40B4-BE49-F238E27FC236}">
                  <a16:creationId xmlns:a16="http://schemas.microsoft.com/office/drawing/2014/main" id="{09A0867B-835B-4887-94E5-509B267B4A74}"/>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30">
              <a:extLst>
                <a:ext uri="{FF2B5EF4-FFF2-40B4-BE49-F238E27FC236}">
                  <a16:creationId xmlns:a16="http://schemas.microsoft.com/office/drawing/2014/main" id="{6122B18D-86C3-475C-AF69-B99FE842C7FC}"/>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31">
              <a:extLst>
                <a:ext uri="{FF2B5EF4-FFF2-40B4-BE49-F238E27FC236}">
                  <a16:creationId xmlns:a16="http://schemas.microsoft.com/office/drawing/2014/main" id="{068F9547-4605-4E56-836D-788F28FF9FBF}"/>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2">
              <a:extLst>
                <a:ext uri="{FF2B5EF4-FFF2-40B4-BE49-F238E27FC236}">
                  <a16:creationId xmlns:a16="http://schemas.microsoft.com/office/drawing/2014/main" id="{8E333063-4041-4F3D-8D6D-493D4387C22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3">
              <a:extLst>
                <a:ext uri="{FF2B5EF4-FFF2-40B4-BE49-F238E27FC236}">
                  <a16:creationId xmlns:a16="http://schemas.microsoft.com/office/drawing/2014/main" id="{DA07C19C-0A50-43F7-8810-7BF835E96994}"/>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176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3F58668-4F44-4943-A0C2-9BA73DC8BF02}"/>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7" name="Footer Placeholder 6">
            <a:extLst>
              <a:ext uri="{FF2B5EF4-FFF2-40B4-BE49-F238E27FC236}">
                <a16:creationId xmlns:a16="http://schemas.microsoft.com/office/drawing/2014/main" id="{3310893E-B546-418B-A9FB-7DC85753141A}"/>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779C0029-9EC5-4CBC-A154-4767825BC4D2}"/>
              </a:ext>
            </a:extLst>
          </p:cNvPr>
          <p:cNvSpPr>
            <a:spLocks noGrp="1"/>
          </p:cNvSpPr>
          <p:nvPr>
            <p:ph type="sldNum" sz="quarter" idx="12"/>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54304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634D-4C9F-4FF3-B915-291C47E957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grpSp>
        <p:nvGrpSpPr>
          <p:cNvPr id="45" name="Group 4">
            <a:extLst>
              <a:ext uri="{FF2B5EF4-FFF2-40B4-BE49-F238E27FC236}">
                <a16:creationId xmlns:a16="http://schemas.microsoft.com/office/drawing/2014/main" id="{DC445776-6B4C-4459-B277-737C346C0F7E}"/>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DF2A1093-59D7-4893-8291-D971CF7D8D58}"/>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180BBDC9-7D47-4399-BAEF-F6A49426D1B3}"/>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0F9B1A59-573D-4DB5-AC8D-1310B353BAF6}"/>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EB9F6420-512C-4B3B-B424-8F03708AD185}"/>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627904F5-DFB4-4284-B0A6-C6006A7B3918}"/>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6FDDF885-A1C7-4E96-B236-E51BB9D55952}"/>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6911482E-592A-452D-8814-D40A84508F1C}"/>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613EE7A4-115E-4AA0-9365-441F0DBFB4D6}"/>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21D92F43-164B-4AB9-96F2-7729543263BF}"/>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AF089105-DFE5-4520-99CB-DCEEED23209D}"/>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682D6E37-B149-466F-90B3-F80B2FEEE8A3}"/>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F7F6D34-F8B3-40F1-A891-FB08BB426F31}"/>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5EE6BFA4-B6C9-417E-BD94-25A24A6DBA0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3A002989-1672-4F97-95D1-CE42564537AD}"/>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6992A15C-9392-42CD-A64E-F50274CA88B3}"/>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95ABAF81-47B0-43B3-BAF0-D8B80234BDA0}"/>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66FE713E-1DB5-4B84-8EEF-2EDD63F3F2A2}"/>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493BEDF9-B48E-48CD-80C0-331B43852872}"/>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6A5D98D3-669F-4D2D-9B67-36F8A25045CE}"/>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BB5B3125-BB40-4122-BB0F-D87D502806F5}"/>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136A24EC-3B4D-4237-B9D1-D1D05391A4D6}"/>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C1262BC7-C66C-4327-8DB5-467341726C9F}"/>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7E12CC81-C034-4E55-9FEA-1A31D4C8D99D}"/>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3259192A-DF0A-4829-BB99-914485D88073}"/>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D86CA650-98E1-4312-A850-A0680946A4F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218A32F6-2CA1-485F-A1A8-63C3FC4778A9}"/>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367A374B-42BE-4724-AD7D-2F0C27F1B419}"/>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78AEB3DF-59C1-436D-ACB4-62416ACE2D8E}"/>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DAF9DA9D-8450-4AEB-8720-9CEE9A9C6B8C}"/>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38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oter Only - No Do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7109DE-8DC0-7A1E-C37E-C686ED21A05B}"/>
              </a:ext>
            </a:extLst>
          </p:cNvPr>
          <p:cNvSpPr>
            <a:spLocks noGrp="1"/>
          </p:cNvSpPr>
          <p:nvPr>
            <p:ph type="dt" sz="half" idx="10"/>
          </p:nvPr>
        </p:nvSpPr>
        <p:spPr/>
        <p:txBody>
          <a:bodyPr/>
          <a:lstStyle/>
          <a:p>
            <a:fld id="{F3FC39E9-7E83-44CC-A7C2-503FF78721EA}" type="datetime1">
              <a:rPr lang="en-GB" smtClean="0"/>
              <a:pPr/>
              <a:t>06/12/2023</a:t>
            </a:fld>
            <a:endParaRPr lang="en-GB" dirty="0"/>
          </a:p>
        </p:txBody>
      </p:sp>
      <p:sp>
        <p:nvSpPr>
          <p:cNvPr id="4" name="Slide Number Placeholder 3">
            <a:extLst>
              <a:ext uri="{FF2B5EF4-FFF2-40B4-BE49-F238E27FC236}">
                <a16:creationId xmlns:a16="http://schemas.microsoft.com/office/drawing/2014/main" id="{0F746422-4061-6A69-C44D-559E1EF4C003}"/>
              </a:ext>
            </a:extLst>
          </p:cNvPr>
          <p:cNvSpPr>
            <a:spLocks noGrp="1"/>
          </p:cNvSpPr>
          <p:nvPr>
            <p:ph type="sldNum" sz="quarter" idx="11"/>
          </p:nvPr>
        </p:nvSpPr>
        <p:spPr/>
        <p:txBody>
          <a:bodyPr/>
          <a:lstStyle/>
          <a:p>
            <a:pPr algn="r"/>
            <a:fld id="{8249B657-905A-458B-B8FC-DFED4C883DEA}" type="slidenum">
              <a:rPr lang="en-GB" smtClean="0"/>
              <a:pPr algn="r"/>
              <a:t>‹#›</a:t>
            </a:fld>
            <a:endParaRPr lang="en-GB" dirty="0"/>
          </a:p>
        </p:txBody>
      </p:sp>
      <p:sp>
        <p:nvSpPr>
          <p:cNvPr id="5" name="Footer Placeholder 4">
            <a:extLst>
              <a:ext uri="{FF2B5EF4-FFF2-40B4-BE49-F238E27FC236}">
                <a16:creationId xmlns:a16="http://schemas.microsoft.com/office/drawing/2014/main" id="{B5B754FE-A590-F7C6-69E5-90358C68A595}"/>
              </a:ext>
            </a:extLst>
          </p:cNvPr>
          <p:cNvSpPr>
            <a:spLocks noGrp="1"/>
          </p:cNvSpPr>
          <p:nvPr>
            <p:ph type="ftr" sz="quarter" idx="12"/>
          </p:nvPr>
        </p:nvSpPr>
        <p:spPr/>
        <p:txBody>
          <a:bodyPr/>
          <a:lstStyle/>
          <a:p>
            <a:r>
              <a:rPr lang="en-GB"/>
              <a:t>NHS Bath and North East Somerset, Swindon and Wiltshire Integrated Care Board</a:t>
            </a:r>
            <a:endParaRPr lang="en-GB" dirty="0"/>
          </a:p>
        </p:txBody>
      </p:sp>
    </p:spTree>
    <p:extLst>
      <p:ext uri="{BB962C8B-B14F-4D97-AF65-F5344CB8AC3E}">
        <p14:creationId xmlns:p14="http://schemas.microsoft.com/office/powerpoint/2010/main" val="3451162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400" y="2348166"/>
            <a:ext cx="109332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0">
            <a:extLst>
              <a:ext uri="{FF2B5EF4-FFF2-40B4-BE49-F238E27FC236}">
                <a16:creationId xmlns:a16="http://schemas.microsoft.com/office/drawing/2014/main" id="{B4E7ABCD-17EE-4235-8163-4ECADE09009F}"/>
              </a:ext>
            </a:extLst>
          </p:cNvPr>
          <p:cNvSpPr>
            <a:spLocks noGrp="1"/>
          </p:cNvSpPr>
          <p:nvPr>
            <p:ph type="title"/>
          </p:nvPr>
        </p:nvSpPr>
        <p:spPr>
          <a:xfrm>
            <a:off x="629400" y="525476"/>
            <a:ext cx="10933200" cy="671722"/>
          </a:xfrm>
        </p:spPr>
        <p:txBody>
          <a:bodyPr/>
          <a:lstStyle>
            <a:lvl1pPr>
              <a:lnSpc>
                <a:spcPct val="97000"/>
              </a:lnSpc>
              <a:defRPr sz="4500">
                <a:solidFill>
                  <a:schemeClr val="bg1"/>
                </a:solidFill>
              </a:defRPr>
            </a:lvl1pPr>
          </a:lstStyle>
          <a:p>
            <a:r>
              <a:rPr lang="en-US" dirty="0"/>
              <a:t>Click to edit Master title style</a:t>
            </a:r>
            <a:endParaRPr lang="en-GB" dirty="0"/>
          </a:p>
        </p:txBody>
      </p:sp>
      <p:grpSp>
        <p:nvGrpSpPr>
          <p:cNvPr id="45"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37E21830-3DE9-4DF6-8086-310ED8D582E2}"/>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058B4BFE-CB8B-4541-8EA5-C8C0D36FD639}"/>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60E84687-76F3-4D01-97F5-6D312DD4EFBC}"/>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AA59E11E-1F7A-4D37-B8CD-EB56EE58B893}"/>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3700EB7F-3EE4-441F-B445-80F813F933AC}"/>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1683D555-5927-4144-9503-1E5AD1827EC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9823B8A2-180A-4CE2-A51E-68B455F79487}"/>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2D3CA2E2-3A94-477D-89AA-DAE810C0FB7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89A423BF-9189-4AF6-A193-E300E9E61F2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347CF4F1-F9E5-4CC1-BB70-674F4940DD11}"/>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72A0922F-B847-477C-9EC8-B9032324D83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B1E7B3D-E394-4B98-B7C9-0E1F79BA7BE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77DD69E4-9650-449D-89B6-F2CF09A649CB}"/>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730BE8FC-5C06-4975-B9E0-562C039BC679}"/>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4B08B8AB-FB5C-45B1-AA5C-87039789122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6ADDFF21-CFDC-4B42-A091-F778B5EBA66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82D034A6-F308-4BD6-A920-4DB63B1FC509}"/>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FE4D0614-A662-4647-889A-B1B4C3B77E51}"/>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9C9A4BE8-09FF-489A-A68D-457E612ADEA2}"/>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0C1D717E-20B0-4B83-A3F9-889719963EF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C52A801C-2788-4ADA-8407-106C3A4D9647}"/>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53322D91-8186-45D9-85F8-75FFAC48951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50DA5D54-FA0B-4E21-AF12-31FEE5EF4BD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AE85EFD9-6EF1-4DF7-9914-22BCEF897137}"/>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0218DC40-C40E-4D2C-92C4-5B6EA3F54E5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E1CC426E-7277-4239-B97B-CED391BEC54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23310DE1-B9D6-441C-8636-CB799F539D37}"/>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A1C3D0A5-0A94-4203-B66D-E1EC69DB504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A0A2B530-D172-4219-9BB1-8ED75A0DDEC0}"/>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465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Pictur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400" y="2348166"/>
            <a:ext cx="5850000" cy="296684"/>
          </a:xfrm>
        </p:spPr>
        <p:txBody>
          <a:bodyPr>
            <a:spAutoFit/>
          </a:bodyPr>
          <a:lstStyle>
            <a:lvl1pPr marL="0" indent="0" algn="l">
              <a:lnSpc>
                <a:spcPct val="110000"/>
              </a:lnSpc>
              <a:spcBef>
                <a:spcPts val="0"/>
              </a:spcBef>
              <a:buNone/>
              <a:defRPr sz="19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0">
            <a:extLst>
              <a:ext uri="{FF2B5EF4-FFF2-40B4-BE49-F238E27FC236}">
                <a16:creationId xmlns:a16="http://schemas.microsoft.com/office/drawing/2014/main" id="{B4E7ABCD-17EE-4235-8163-4ECADE09009F}"/>
              </a:ext>
            </a:extLst>
          </p:cNvPr>
          <p:cNvSpPr>
            <a:spLocks noGrp="1"/>
          </p:cNvSpPr>
          <p:nvPr>
            <p:ph type="title" hasCustomPrompt="1"/>
          </p:nvPr>
        </p:nvSpPr>
        <p:spPr>
          <a:xfrm>
            <a:off x="629400" y="525476"/>
            <a:ext cx="5850000" cy="671722"/>
          </a:xfrm>
        </p:spPr>
        <p:txBody>
          <a:bodyPr/>
          <a:lstStyle>
            <a:lvl1pPr>
              <a:lnSpc>
                <a:spcPct val="97000"/>
              </a:lnSpc>
              <a:defRPr sz="4500">
                <a:solidFill>
                  <a:schemeClr val="bg1"/>
                </a:solidFill>
              </a:defRPr>
            </a:lvl1pPr>
          </a:lstStyle>
          <a:p>
            <a:r>
              <a:rPr lang="en-US" dirty="0"/>
              <a:t>Click to add title</a:t>
            </a:r>
            <a:endParaRPr lang="en-GB" dirty="0"/>
          </a:p>
        </p:txBody>
      </p:sp>
      <p:grpSp>
        <p:nvGrpSpPr>
          <p:cNvPr id="45" name="Group 4">
            <a:extLst>
              <a:ext uri="{FF2B5EF4-FFF2-40B4-BE49-F238E27FC236}">
                <a16:creationId xmlns:a16="http://schemas.microsoft.com/office/drawing/2014/main" id="{3E5CEBFB-B170-4A2D-B35C-ED3A6EC97D7C}"/>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37E21830-3DE9-4DF6-8086-310ED8D582E2}"/>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058B4BFE-CB8B-4541-8EA5-C8C0D36FD639}"/>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60E84687-76F3-4D01-97F5-6D312DD4EFBC}"/>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AA59E11E-1F7A-4D37-B8CD-EB56EE58B893}"/>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3700EB7F-3EE4-441F-B445-80F813F933AC}"/>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1683D555-5927-4144-9503-1E5AD1827EC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9823B8A2-180A-4CE2-A51E-68B455F79487}"/>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2D3CA2E2-3A94-477D-89AA-DAE810C0FB7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89A423BF-9189-4AF6-A193-E300E9E61F2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347CF4F1-F9E5-4CC1-BB70-674F4940DD11}"/>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72A0922F-B847-477C-9EC8-B9032324D83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B1E7B3D-E394-4B98-B7C9-0E1F79BA7BE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77DD69E4-9650-449D-89B6-F2CF09A649CB}"/>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730BE8FC-5C06-4975-B9E0-562C039BC679}"/>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4B08B8AB-FB5C-45B1-AA5C-87039789122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6ADDFF21-CFDC-4B42-A091-F778B5EBA66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82D034A6-F308-4BD6-A920-4DB63B1FC509}"/>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FE4D0614-A662-4647-889A-B1B4C3B77E51}"/>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9C9A4BE8-09FF-489A-A68D-457E612ADEA2}"/>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0C1D717E-20B0-4B83-A3F9-889719963EF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C52A801C-2788-4ADA-8407-106C3A4D9647}"/>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53322D91-8186-45D9-85F8-75FFAC48951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50DA5D54-FA0B-4E21-AF12-31FEE5EF4BD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AE85EFD9-6EF1-4DF7-9914-22BCEF897137}"/>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0218DC40-C40E-4D2C-92C4-5B6EA3F54E5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E1CC426E-7277-4239-B97B-CED391BEC54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23310DE1-B9D6-441C-8636-CB799F539D37}"/>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A1C3D0A5-0A94-4203-B66D-E1EC69DB504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A0A2B530-D172-4219-9BB1-8ED75A0DDEC0}"/>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
            <a:extLst>
              <a:ext uri="{FF2B5EF4-FFF2-40B4-BE49-F238E27FC236}">
                <a16:creationId xmlns:a16="http://schemas.microsoft.com/office/drawing/2014/main" id="{146A456C-5DF8-4C3D-A051-B75BD694F425}"/>
              </a:ext>
            </a:extLst>
          </p:cNvPr>
          <p:cNvSpPr>
            <a:spLocks noGrp="1"/>
          </p:cNvSpPr>
          <p:nvPr>
            <p:ph type="pic" sz="quarter" idx="10"/>
          </p:nvPr>
        </p:nvSpPr>
        <p:spPr>
          <a:xfrm>
            <a:off x="7105650" y="0"/>
            <a:ext cx="5086350" cy="6858000"/>
          </a:xfrm>
          <a:solidFill>
            <a:schemeClr val="bg1">
              <a:lumMod val="85000"/>
            </a:schemeClr>
          </a:solidFill>
        </p:spPr>
        <p:txBody>
          <a:bodyPr/>
          <a:lstStyle/>
          <a:p>
            <a:endParaRPr lang="en-GB"/>
          </a:p>
        </p:txBody>
      </p:sp>
    </p:spTree>
    <p:extLst>
      <p:ext uri="{BB962C8B-B14F-4D97-AF65-F5344CB8AC3E}">
        <p14:creationId xmlns:p14="http://schemas.microsoft.com/office/powerpoint/2010/main" val="313565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1"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41"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dirty="0"/>
              <a:t>Click to edit Master title style</a:t>
            </a:r>
            <a:endParaRPr lang="en-GB" dirty="0"/>
          </a:p>
        </p:txBody>
      </p:sp>
      <p:cxnSp>
        <p:nvCxnSpPr>
          <p:cNvPr id="43" name="Straight Connector 42">
            <a:extLst>
              <a:ext uri="{FF2B5EF4-FFF2-40B4-BE49-F238E27FC236}">
                <a16:creationId xmlns:a16="http://schemas.microsoft.com/office/drawing/2014/main" id="{448CF2F4-2041-4EF3-BF16-A66BFC110CDE}"/>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 4">
            <a:extLst>
              <a:ext uri="{FF2B5EF4-FFF2-40B4-BE49-F238E27FC236}">
                <a16:creationId xmlns:a16="http://schemas.microsoft.com/office/drawing/2014/main" id="{257F3E11-6B39-49A2-9B6C-FB69FEACB73C}"/>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767995EE-4E13-43B8-A6D0-0FA8CD0DB9A8}"/>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32D89EFF-E8F6-485C-8A38-DD3D74085EA3}"/>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
              <a:extLst>
                <a:ext uri="{FF2B5EF4-FFF2-40B4-BE49-F238E27FC236}">
                  <a16:creationId xmlns:a16="http://schemas.microsoft.com/office/drawing/2014/main" id="{9A5F1E64-5280-401B-AB17-B765711A26A5}"/>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8">
              <a:extLst>
                <a:ext uri="{FF2B5EF4-FFF2-40B4-BE49-F238E27FC236}">
                  <a16:creationId xmlns:a16="http://schemas.microsoft.com/office/drawing/2014/main" id="{DF59B36B-5CDE-4B58-AA5B-C180CA2D00EB}"/>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9">
              <a:extLst>
                <a:ext uri="{FF2B5EF4-FFF2-40B4-BE49-F238E27FC236}">
                  <a16:creationId xmlns:a16="http://schemas.microsoft.com/office/drawing/2014/main" id="{A54232CF-7D20-449D-83FC-6F7D8643F704}"/>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10">
              <a:extLst>
                <a:ext uri="{FF2B5EF4-FFF2-40B4-BE49-F238E27FC236}">
                  <a16:creationId xmlns:a16="http://schemas.microsoft.com/office/drawing/2014/main" id="{E5DB1E30-1994-4086-A2D1-BFA2333B9901}"/>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1">
              <a:extLst>
                <a:ext uri="{FF2B5EF4-FFF2-40B4-BE49-F238E27FC236}">
                  <a16:creationId xmlns:a16="http://schemas.microsoft.com/office/drawing/2014/main" id="{5320C027-0695-4647-BA49-8EC623E2FE76}"/>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2">
              <a:extLst>
                <a:ext uri="{FF2B5EF4-FFF2-40B4-BE49-F238E27FC236}">
                  <a16:creationId xmlns:a16="http://schemas.microsoft.com/office/drawing/2014/main" id="{BBC3DAC2-A372-436A-80A3-74EC2C48297E}"/>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3">
              <a:extLst>
                <a:ext uri="{FF2B5EF4-FFF2-40B4-BE49-F238E27FC236}">
                  <a16:creationId xmlns:a16="http://schemas.microsoft.com/office/drawing/2014/main" id="{DE9B83EF-CEFF-4773-A1F7-B1CED056271D}"/>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4">
              <a:extLst>
                <a:ext uri="{FF2B5EF4-FFF2-40B4-BE49-F238E27FC236}">
                  <a16:creationId xmlns:a16="http://schemas.microsoft.com/office/drawing/2014/main" id="{0C18815E-755B-4F14-BE7B-8BC95B61480F}"/>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7DA0B529-1EEF-49FF-8595-C7364729DFBC}"/>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DD00C9C2-8E84-446F-8232-8A806175108F}"/>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7">
              <a:extLst>
                <a:ext uri="{FF2B5EF4-FFF2-40B4-BE49-F238E27FC236}">
                  <a16:creationId xmlns:a16="http://schemas.microsoft.com/office/drawing/2014/main" id="{A030F1DC-D02B-489C-A713-9B3DB10E5823}"/>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8">
              <a:extLst>
                <a:ext uri="{FF2B5EF4-FFF2-40B4-BE49-F238E27FC236}">
                  <a16:creationId xmlns:a16="http://schemas.microsoft.com/office/drawing/2014/main" id="{E71A459A-2154-4FC8-992F-43ECE142069C}"/>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9">
              <a:extLst>
                <a:ext uri="{FF2B5EF4-FFF2-40B4-BE49-F238E27FC236}">
                  <a16:creationId xmlns:a16="http://schemas.microsoft.com/office/drawing/2014/main" id="{02625F9C-D5CC-42C8-B220-D4959EAB94A6}"/>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0">
              <a:extLst>
                <a:ext uri="{FF2B5EF4-FFF2-40B4-BE49-F238E27FC236}">
                  <a16:creationId xmlns:a16="http://schemas.microsoft.com/office/drawing/2014/main" id="{6EA30DAB-B5EB-4BD8-835E-0AE77DDBACE8}"/>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1">
              <a:extLst>
                <a:ext uri="{FF2B5EF4-FFF2-40B4-BE49-F238E27FC236}">
                  <a16:creationId xmlns:a16="http://schemas.microsoft.com/office/drawing/2014/main" id="{2E11787B-F997-40F1-92F4-7C4C83715740}"/>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2">
              <a:extLst>
                <a:ext uri="{FF2B5EF4-FFF2-40B4-BE49-F238E27FC236}">
                  <a16:creationId xmlns:a16="http://schemas.microsoft.com/office/drawing/2014/main" id="{106FF879-A35F-4018-86CC-7B4F9D997D80}"/>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3">
              <a:extLst>
                <a:ext uri="{FF2B5EF4-FFF2-40B4-BE49-F238E27FC236}">
                  <a16:creationId xmlns:a16="http://schemas.microsoft.com/office/drawing/2014/main" id="{F3586BF8-7A83-46BE-A3D6-90FC1DCB6275}"/>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4">
              <a:extLst>
                <a:ext uri="{FF2B5EF4-FFF2-40B4-BE49-F238E27FC236}">
                  <a16:creationId xmlns:a16="http://schemas.microsoft.com/office/drawing/2014/main" id="{C5830734-63E9-4C01-94D0-9CF0F9E880CE}"/>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5">
              <a:extLst>
                <a:ext uri="{FF2B5EF4-FFF2-40B4-BE49-F238E27FC236}">
                  <a16:creationId xmlns:a16="http://schemas.microsoft.com/office/drawing/2014/main" id="{663A8B47-9371-4B30-B7FE-22F71AFCF008}"/>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6">
              <a:extLst>
                <a:ext uri="{FF2B5EF4-FFF2-40B4-BE49-F238E27FC236}">
                  <a16:creationId xmlns:a16="http://schemas.microsoft.com/office/drawing/2014/main" id="{FDB9C820-B72E-41E0-B66A-6084A957E0AB}"/>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7">
              <a:extLst>
                <a:ext uri="{FF2B5EF4-FFF2-40B4-BE49-F238E27FC236}">
                  <a16:creationId xmlns:a16="http://schemas.microsoft.com/office/drawing/2014/main" id="{9ABC148A-9D95-4C22-A38D-C4521D156BFF}"/>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8">
              <a:extLst>
                <a:ext uri="{FF2B5EF4-FFF2-40B4-BE49-F238E27FC236}">
                  <a16:creationId xmlns:a16="http://schemas.microsoft.com/office/drawing/2014/main" id="{C58BC391-ED81-404F-A3EE-38816C44C0A1}"/>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9">
              <a:extLst>
                <a:ext uri="{FF2B5EF4-FFF2-40B4-BE49-F238E27FC236}">
                  <a16:creationId xmlns:a16="http://schemas.microsoft.com/office/drawing/2014/main" id="{39492D30-9864-4F86-82EC-A6548F7F1C71}"/>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0">
              <a:extLst>
                <a:ext uri="{FF2B5EF4-FFF2-40B4-BE49-F238E27FC236}">
                  <a16:creationId xmlns:a16="http://schemas.microsoft.com/office/drawing/2014/main" id="{7D45B4BB-189B-4D5D-97BF-18EB0E70AF7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1">
              <a:extLst>
                <a:ext uri="{FF2B5EF4-FFF2-40B4-BE49-F238E27FC236}">
                  <a16:creationId xmlns:a16="http://schemas.microsoft.com/office/drawing/2014/main" id="{84649DD9-5304-4A5B-B476-3F4829BC8D3A}"/>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2">
              <a:extLst>
                <a:ext uri="{FF2B5EF4-FFF2-40B4-BE49-F238E27FC236}">
                  <a16:creationId xmlns:a16="http://schemas.microsoft.com/office/drawing/2014/main" id="{51A27D91-FACB-4F8F-BB08-58EE32BF2F6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3">
              <a:extLst>
                <a:ext uri="{FF2B5EF4-FFF2-40B4-BE49-F238E27FC236}">
                  <a16:creationId xmlns:a16="http://schemas.microsoft.com/office/drawing/2014/main" id="{B73BAC6A-B829-4086-B3CD-CAC610E08DC5}"/>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073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_Blue">
    <p:bg>
      <p:bgPr>
        <a:solidFill>
          <a:schemeClr val="accent4"/>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dirty="0"/>
              <a:t>Click to edit Master title style</a:t>
            </a:r>
            <a:endParaRPr lang="en-GB" dirty="0"/>
          </a:p>
        </p:txBody>
      </p:sp>
      <p:sp>
        <p:nvSpPr>
          <p:cNvPr id="10"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1"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1"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grpSp>
        <p:nvGrpSpPr>
          <p:cNvPr id="38" name="Group 4">
            <a:extLst>
              <a:ext uri="{FF2B5EF4-FFF2-40B4-BE49-F238E27FC236}">
                <a16:creationId xmlns:a16="http://schemas.microsoft.com/office/drawing/2014/main" id="{9327240C-04AD-4316-B6F8-DD7FA86265D3}"/>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AE306819-0E59-4E98-8D80-5CECFEAA5A7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CCA5D789-364B-4CED-9D44-20353A0DDF1E}"/>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7">
              <a:extLst>
                <a:ext uri="{FF2B5EF4-FFF2-40B4-BE49-F238E27FC236}">
                  <a16:creationId xmlns:a16="http://schemas.microsoft.com/office/drawing/2014/main" id="{6A4AC01A-FB58-4E66-9C07-21E5A7F9B61E}"/>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8">
              <a:extLst>
                <a:ext uri="{FF2B5EF4-FFF2-40B4-BE49-F238E27FC236}">
                  <a16:creationId xmlns:a16="http://schemas.microsoft.com/office/drawing/2014/main" id="{BA9A3C2B-7B4E-44CF-919F-E837433D659D}"/>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9">
              <a:extLst>
                <a:ext uri="{FF2B5EF4-FFF2-40B4-BE49-F238E27FC236}">
                  <a16:creationId xmlns:a16="http://schemas.microsoft.com/office/drawing/2014/main" id="{1679A83F-BD27-4A75-9E9C-1BB5450F6A3F}"/>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0">
              <a:extLst>
                <a:ext uri="{FF2B5EF4-FFF2-40B4-BE49-F238E27FC236}">
                  <a16:creationId xmlns:a16="http://schemas.microsoft.com/office/drawing/2014/main" id="{669C23D1-0D1B-4324-939C-14A644A633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1">
              <a:extLst>
                <a:ext uri="{FF2B5EF4-FFF2-40B4-BE49-F238E27FC236}">
                  <a16:creationId xmlns:a16="http://schemas.microsoft.com/office/drawing/2014/main" id="{4BDCD156-6FF0-440F-9154-B9C99CEF029A}"/>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E4D552C7-904F-4D0A-98A4-8527C27E10FC}"/>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958957F8-CF99-42AB-ADEE-FC0F929C25C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4">
              <a:extLst>
                <a:ext uri="{FF2B5EF4-FFF2-40B4-BE49-F238E27FC236}">
                  <a16:creationId xmlns:a16="http://schemas.microsoft.com/office/drawing/2014/main" id="{26493861-6D19-4FD4-93AC-1DB625BC8356}"/>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5">
              <a:extLst>
                <a:ext uri="{FF2B5EF4-FFF2-40B4-BE49-F238E27FC236}">
                  <a16:creationId xmlns:a16="http://schemas.microsoft.com/office/drawing/2014/main" id="{D882A10E-B2F0-4105-9D8A-D55970D7DFA5}"/>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6">
              <a:extLst>
                <a:ext uri="{FF2B5EF4-FFF2-40B4-BE49-F238E27FC236}">
                  <a16:creationId xmlns:a16="http://schemas.microsoft.com/office/drawing/2014/main" id="{5BFE5342-6C52-4589-AFBE-BCCE59A613FC}"/>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7">
              <a:extLst>
                <a:ext uri="{FF2B5EF4-FFF2-40B4-BE49-F238E27FC236}">
                  <a16:creationId xmlns:a16="http://schemas.microsoft.com/office/drawing/2014/main" id="{CB6D4370-70C1-4D51-A3C3-F1618367FA3D}"/>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8">
              <a:extLst>
                <a:ext uri="{FF2B5EF4-FFF2-40B4-BE49-F238E27FC236}">
                  <a16:creationId xmlns:a16="http://schemas.microsoft.com/office/drawing/2014/main" id="{CEC7F975-E66B-4846-AD6E-3ADCD52BE33E}"/>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9">
              <a:extLst>
                <a:ext uri="{FF2B5EF4-FFF2-40B4-BE49-F238E27FC236}">
                  <a16:creationId xmlns:a16="http://schemas.microsoft.com/office/drawing/2014/main" id="{E98B803C-18AA-40EC-B2A2-75F4E327906A}"/>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0">
              <a:extLst>
                <a:ext uri="{FF2B5EF4-FFF2-40B4-BE49-F238E27FC236}">
                  <a16:creationId xmlns:a16="http://schemas.microsoft.com/office/drawing/2014/main" id="{DF1B098F-D075-4A62-8B6E-526902C4660A}"/>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1">
              <a:extLst>
                <a:ext uri="{FF2B5EF4-FFF2-40B4-BE49-F238E27FC236}">
                  <a16:creationId xmlns:a16="http://schemas.microsoft.com/office/drawing/2014/main" id="{CB026395-4D59-498D-BB67-D7B6EC4FD794}"/>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2">
              <a:extLst>
                <a:ext uri="{FF2B5EF4-FFF2-40B4-BE49-F238E27FC236}">
                  <a16:creationId xmlns:a16="http://schemas.microsoft.com/office/drawing/2014/main" id="{C7219A3B-7634-438B-A9B3-4F2570C20F55}"/>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3">
              <a:extLst>
                <a:ext uri="{FF2B5EF4-FFF2-40B4-BE49-F238E27FC236}">
                  <a16:creationId xmlns:a16="http://schemas.microsoft.com/office/drawing/2014/main" id="{4B91916C-7F69-4FAC-A0B0-16E08779A9E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4">
              <a:extLst>
                <a:ext uri="{FF2B5EF4-FFF2-40B4-BE49-F238E27FC236}">
                  <a16:creationId xmlns:a16="http://schemas.microsoft.com/office/drawing/2014/main" id="{3A714D09-C2B7-4A94-A92E-F03EF5882DBC}"/>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5">
              <a:extLst>
                <a:ext uri="{FF2B5EF4-FFF2-40B4-BE49-F238E27FC236}">
                  <a16:creationId xmlns:a16="http://schemas.microsoft.com/office/drawing/2014/main" id="{E7836FEA-92BE-4B54-BCEE-59570EDDF77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6">
              <a:extLst>
                <a:ext uri="{FF2B5EF4-FFF2-40B4-BE49-F238E27FC236}">
                  <a16:creationId xmlns:a16="http://schemas.microsoft.com/office/drawing/2014/main" id="{98C6F641-0A9D-4C8B-A1F3-2EF6562115BF}"/>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7">
              <a:extLst>
                <a:ext uri="{FF2B5EF4-FFF2-40B4-BE49-F238E27FC236}">
                  <a16:creationId xmlns:a16="http://schemas.microsoft.com/office/drawing/2014/main" id="{8F4D20A4-1A8E-4914-844B-05A6AFB13DE4}"/>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8">
              <a:extLst>
                <a:ext uri="{FF2B5EF4-FFF2-40B4-BE49-F238E27FC236}">
                  <a16:creationId xmlns:a16="http://schemas.microsoft.com/office/drawing/2014/main" id="{3661E0E8-5795-4C25-852B-35C72D57CBCA}"/>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9">
              <a:extLst>
                <a:ext uri="{FF2B5EF4-FFF2-40B4-BE49-F238E27FC236}">
                  <a16:creationId xmlns:a16="http://schemas.microsoft.com/office/drawing/2014/main" id="{3E51E178-C2F5-441C-9623-EC96DD30967B}"/>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30">
              <a:extLst>
                <a:ext uri="{FF2B5EF4-FFF2-40B4-BE49-F238E27FC236}">
                  <a16:creationId xmlns:a16="http://schemas.microsoft.com/office/drawing/2014/main" id="{BD63AFDD-82D0-4F72-862C-B6E1BD8A0620}"/>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31">
              <a:extLst>
                <a:ext uri="{FF2B5EF4-FFF2-40B4-BE49-F238E27FC236}">
                  <a16:creationId xmlns:a16="http://schemas.microsoft.com/office/drawing/2014/main" id="{619E26CC-5C12-492C-BAFC-9BFE3DADE038}"/>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32">
              <a:extLst>
                <a:ext uri="{FF2B5EF4-FFF2-40B4-BE49-F238E27FC236}">
                  <a16:creationId xmlns:a16="http://schemas.microsoft.com/office/drawing/2014/main" id="{22CCEDC9-A16E-4F2D-BDD9-3E8C64708B7D}"/>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33">
              <a:extLst>
                <a:ext uri="{FF2B5EF4-FFF2-40B4-BE49-F238E27FC236}">
                  <a16:creationId xmlns:a16="http://schemas.microsoft.com/office/drawing/2014/main" id="{69E653E1-3BBB-444B-8B03-09D913109CCF}"/>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1161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_Short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67680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0"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dirty="0"/>
              <a:t>Click to edit Master title style</a:t>
            </a:r>
            <a:endParaRPr lang="en-GB" dirty="0"/>
          </a:p>
        </p:txBody>
      </p:sp>
      <p:cxnSp>
        <p:nvCxnSpPr>
          <p:cNvPr id="47" name="Straight Connector 46">
            <a:extLst>
              <a:ext uri="{FF2B5EF4-FFF2-40B4-BE49-F238E27FC236}">
                <a16:creationId xmlns:a16="http://schemas.microsoft.com/office/drawing/2014/main" id="{2286CF2E-30D4-4188-B9BF-451018037C91}"/>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 4">
            <a:extLst>
              <a:ext uri="{FF2B5EF4-FFF2-40B4-BE49-F238E27FC236}">
                <a16:creationId xmlns:a16="http://schemas.microsoft.com/office/drawing/2014/main" id="{99B7E424-9259-4F2A-89CE-95315FC6779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39" name="Freeform 5">
              <a:extLst>
                <a:ext uri="{FF2B5EF4-FFF2-40B4-BE49-F238E27FC236}">
                  <a16:creationId xmlns:a16="http://schemas.microsoft.com/office/drawing/2014/main" id="{685F9DFF-EF0E-482B-8D3E-4AFA1F671047}"/>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
              <a:extLst>
                <a:ext uri="{FF2B5EF4-FFF2-40B4-BE49-F238E27FC236}">
                  <a16:creationId xmlns:a16="http://schemas.microsoft.com/office/drawing/2014/main" id="{925C10BD-0EAD-4D75-B0D5-74825A8322A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7">
              <a:extLst>
                <a:ext uri="{FF2B5EF4-FFF2-40B4-BE49-F238E27FC236}">
                  <a16:creationId xmlns:a16="http://schemas.microsoft.com/office/drawing/2014/main" id="{0CA78446-E723-4A41-94F7-0D96482EE52B}"/>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8">
              <a:extLst>
                <a:ext uri="{FF2B5EF4-FFF2-40B4-BE49-F238E27FC236}">
                  <a16:creationId xmlns:a16="http://schemas.microsoft.com/office/drawing/2014/main" id="{A499128E-91D5-4ECC-8F5F-F9982FB95CB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9">
              <a:extLst>
                <a:ext uri="{FF2B5EF4-FFF2-40B4-BE49-F238E27FC236}">
                  <a16:creationId xmlns:a16="http://schemas.microsoft.com/office/drawing/2014/main" id="{4BC5C863-9D27-43F6-A5D8-E5F32C79CCDD}"/>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0">
              <a:extLst>
                <a:ext uri="{FF2B5EF4-FFF2-40B4-BE49-F238E27FC236}">
                  <a16:creationId xmlns:a16="http://schemas.microsoft.com/office/drawing/2014/main" id="{332FA534-F12E-4530-9A17-0CB9B0C97732}"/>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1">
              <a:extLst>
                <a:ext uri="{FF2B5EF4-FFF2-40B4-BE49-F238E27FC236}">
                  <a16:creationId xmlns:a16="http://schemas.microsoft.com/office/drawing/2014/main" id="{E46DCD70-FC8B-4674-A87E-B36E0303E62D}"/>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2">
              <a:extLst>
                <a:ext uri="{FF2B5EF4-FFF2-40B4-BE49-F238E27FC236}">
                  <a16:creationId xmlns:a16="http://schemas.microsoft.com/office/drawing/2014/main" id="{2D1DB8E7-2B17-48CC-AC5E-443C2221C528}"/>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3">
              <a:extLst>
                <a:ext uri="{FF2B5EF4-FFF2-40B4-BE49-F238E27FC236}">
                  <a16:creationId xmlns:a16="http://schemas.microsoft.com/office/drawing/2014/main" id="{85F5A9FA-E857-4B1F-9683-01E4EDDC11B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4">
              <a:extLst>
                <a:ext uri="{FF2B5EF4-FFF2-40B4-BE49-F238E27FC236}">
                  <a16:creationId xmlns:a16="http://schemas.microsoft.com/office/drawing/2014/main" id="{1B58F378-807D-4515-AA4F-A3CEF9864C54}"/>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5">
              <a:extLst>
                <a:ext uri="{FF2B5EF4-FFF2-40B4-BE49-F238E27FC236}">
                  <a16:creationId xmlns:a16="http://schemas.microsoft.com/office/drawing/2014/main" id="{076350ED-058C-44DE-B341-0508B47B2DBD}"/>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6">
              <a:extLst>
                <a:ext uri="{FF2B5EF4-FFF2-40B4-BE49-F238E27FC236}">
                  <a16:creationId xmlns:a16="http://schemas.microsoft.com/office/drawing/2014/main" id="{2F66AA4D-5A3E-4841-A786-073D3E2E74D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7">
              <a:extLst>
                <a:ext uri="{FF2B5EF4-FFF2-40B4-BE49-F238E27FC236}">
                  <a16:creationId xmlns:a16="http://schemas.microsoft.com/office/drawing/2014/main" id="{7FB5DE5B-91F2-463B-9E68-510CB1F9ED0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8">
              <a:extLst>
                <a:ext uri="{FF2B5EF4-FFF2-40B4-BE49-F238E27FC236}">
                  <a16:creationId xmlns:a16="http://schemas.microsoft.com/office/drawing/2014/main" id="{F4A83F2C-D492-4750-820C-F0E64BE7AD6E}"/>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9">
              <a:extLst>
                <a:ext uri="{FF2B5EF4-FFF2-40B4-BE49-F238E27FC236}">
                  <a16:creationId xmlns:a16="http://schemas.microsoft.com/office/drawing/2014/main" id="{66B1FA4E-C556-4754-A1CF-A035473138D1}"/>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0">
              <a:extLst>
                <a:ext uri="{FF2B5EF4-FFF2-40B4-BE49-F238E27FC236}">
                  <a16:creationId xmlns:a16="http://schemas.microsoft.com/office/drawing/2014/main" id="{56FB79F2-16E8-4D01-9D95-6187771C5BD7}"/>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1">
              <a:extLst>
                <a:ext uri="{FF2B5EF4-FFF2-40B4-BE49-F238E27FC236}">
                  <a16:creationId xmlns:a16="http://schemas.microsoft.com/office/drawing/2014/main" id="{A454E50F-7725-40DB-804F-8FBC3035A5B6}"/>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2">
              <a:extLst>
                <a:ext uri="{FF2B5EF4-FFF2-40B4-BE49-F238E27FC236}">
                  <a16:creationId xmlns:a16="http://schemas.microsoft.com/office/drawing/2014/main" id="{16735E01-DA96-446C-8551-619B9D4A42FE}"/>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3">
              <a:extLst>
                <a:ext uri="{FF2B5EF4-FFF2-40B4-BE49-F238E27FC236}">
                  <a16:creationId xmlns:a16="http://schemas.microsoft.com/office/drawing/2014/main" id="{2E10E4E7-FF86-4596-8B8A-39D70575F4CC}"/>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4">
              <a:extLst>
                <a:ext uri="{FF2B5EF4-FFF2-40B4-BE49-F238E27FC236}">
                  <a16:creationId xmlns:a16="http://schemas.microsoft.com/office/drawing/2014/main" id="{CC1FE77D-84F3-45F7-9088-6A17C0822D9F}"/>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5">
              <a:extLst>
                <a:ext uri="{FF2B5EF4-FFF2-40B4-BE49-F238E27FC236}">
                  <a16:creationId xmlns:a16="http://schemas.microsoft.com/office/drawing/2014/main" id="{029BCF68-FC9B-4141-A2F7-43DE1039F2CE}"/>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6">
              <a:extLst>
                <a:ext uri="{FF2B5EF4-FFF2-40B4-BE49-F238E27FC236}">
                  <a16:creationId xmlns:a16="http://schemas.microsoft.com/office/drawing/2014/main" id="{800A7F72-7211-4830-8A76-1D7633550AE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7">
              <a:extLst>
                <a:ext uri="{FF2B5EF4-FFF2-40B4-BE49-F238E27FC236}">
                  <a16:creationId xmlns:a16="http://schemas.microsoft.com/office/drawing/2014/main" id="{F3D95C5D-D958-4A1B-A634-BD8AE5287595}"/>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8">
              <a:extLst>
                <a:ext uri="{FF2B5EF4-FFF2-40B4-BE49-F238E27FC236}">
                  <a16:creationId xmlns:a16="http://schemas.microsoft.com/office/drawing/2014/main" id="{E1B2CF5A-05C2-426A-BF2A-947B7610F7E9}"/>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9">
              <a:extLst>
                <a:ext uri="{FF2B5EF4-FFF2-40B4-BE49-F238E27FC236}">
                  <a16:creationId xmlns:a16="http://schemas.microsoft.com/office/drawing/2014/main" id="{322D5691-5749-458B-95BD-5B03885CE8D3}"/>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30">
              <a:extLst>
                <a:ext uri="{FF2B5EF4-FFF2-40B4-BE49-F238E27FC236}">
                  <a16:creationId xmlns:a16="http://schemas.microsoft.com/office/drawing/2014/main" id="{8BB91BC1-CD35-4C4C-B51C-8F62874860F3}"/>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1">
              <a:extLst>
                <a:ext uri="{FF2B5EF4-FFF2-40B4-BE49-F238E27FC236}">
                  <a16:creationId xmlns:a16="http://schemas.microsoft.com/office/drawing/2014/main" id="{4E08521D-ECF5-45C3-AAFE-129704589D4C}"/>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2">
              <a:extLst>
                <a:ext uri="{FF2B5EF4-FFF2-40B4-BE49-F238E27FC236}">
                  <a16:creationId xmlns:a16="http://schemas.microsoft.com/office/drawing/2014/main" id="{93D0F48D-B156-4D6C-99FD-FC598911663E}"/>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3">
              <a:extLst>
                <a:ext uri="{FF2B5EF4-FFF2-40B4-BE49-F238E27FC236}">
                  <a16:creationId xmlns:a16="http://schemas.microsoft.com/office/drawing/2014/main" id="{B01CB631-5BF0-48E4-943C-3A33A9B78391}"/>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227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_Blue">
    <p:bg>
      <p:bgPr>
        <a:solidFill>
          <a:schemeClr val="accent4"/>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a:xfrm>
            <a:off x="631100" y="2095589"/>
            <a:ext cx="5266899" cy="42224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dirty="0"/>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12"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3"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lvl1pPr>
              <a:defRPr>
                <a:solidFill>
                  <a:schemeClr val="bg1"/>
                </a:solidFill>
              </a:defRPr>
            </a:lvl1p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257149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10" name="Content Placeholder 2"/>
          <p:cNvSpPr>
            <a:spLocks noGrp="1"/>
          </p:cNvSpPr>
          <p:nvPr>
            <p:ph idx="10"/>
          </p:nvPr>
        </p:nvSpPr>
        <p:spPr>
          <a:xfrm>
            <a:off x="827088" y="1730454"/>
            <a:ext cx="5157787" cy="34676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p:cNvSpPr>
            <a:spLocks noGrp="1"/>
          </p:cNvSpPr>
          <p:nvPr>
            <p:ph idx="11"/>
          </p:nvPr>
        </p:nvSpPr>
        <p:spPr>
          <a:xfrm>
            <a:off x="6184900" y="1741715"/>
            <a:ext cx="5157787" cy="3467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20245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_Offset_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71549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76EEA72-4F33-4570-A069-758602AF0A4D}"/>
              </a:ext>
            </a:extLst>
          </p:cNvPr>
          <p:cNvSpPr>
            <a:spLocks noGrp="1"/>
          </p:cNvSpPr>
          <p:nvPr>
            <p:ph type="dt" sz="half" idx="14"/>
          </p:nvPr>
        </p:nvSpPr>
        <p:spPr/>
        <p:txBody>
          <a:bodyPr/>
          <a:lstStyle>
            <a:lvl1pPr>
              <a:defRPr>
                <a:solidFill>
                  <a:schemeClr val="bg1"/>
                </a:solidFill>
              </a:defRPr>
            </a:lvl1pPr>
          </a:lstStyle>
          <a:p>
            <a:fld id="{F8A43C00-7B4B-498E-9137-FC01240F9D13}" type="datetime1">
              <a:rPr lang="en-GB" smtClean="0"/>
              <a:pPr/>
              <a:t>06/12/2023</a:t>
            </a:fld>
            <a:endParaRPr lang="en-GB" dirty="0"/>
          </a:p>
        </p:txBody>
      </p:sp>
      <p:sp>
        <p:nvSpPr>
          <p:cNvPr id="8" name="Footer Placeholder 7">
            <a:extLst>
              <a:ext uri="{FF2B5EF4-FFF2-40B4-BE49-F238E27FC236}">
                <a16:creationId xmlns:a16="http://schemas.microsoft.com/office/drawing/2014/main" id="{A8C155D4-F764-442F-932B-E6DD50AEE20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C5A2D9D3-99E0-41C8-B2CC-8820F1100366}"/>
              </a:ext>
            </a:extLst>
          </p:cNvPr>
          <p:cNvSpPr>
            <a:spLocks noGrp="1"/>
          </p:cNvSpPr>
          <p:nvPr>
            <p:ph type="sldNum" sz="quarter" idx="16"/>
          </p:nvPr>
        </p:nvSpPr>
        <p:spPr/>
        <p:txBody>
          <a:bodyPr/>
          <a:lstStyle>
            <a:lvl1pPr>
              <a:defRPr>
                <a:solidFill>
                  <a:schemeClr val="bg1"/>
                </a:solidFill>
              </a:defRPr>
            </a:lvl1pPr>
          </a:lstStyle>
          <a:p>
            <a:fld id="{ACFE768E-D45F-42E3-B108-0B4F36EC978A}" type="slidenum">
              <a:rPr lang="en-GB" smtClean="0"/>
              <a:pPr/>
              <a:t>‹#›</a:t>
            </a:fld>
            <a:endParaRPr lang="en-GB"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lvl1pPr>
              <a:defRPr>
                <a:solidFill>
                  <a:schemeClr val="bg1"/>
                </a:solidFill>
              </a:defRPr>
            </a:lvl1pPr>
          </a:lstStyle>
          <a:p>
            <a:r>
              <a:rPr lang="en-US" dirty="0"/>
              <a:t>Click to edit Master title style</a:t>
            </a:r>
            <a:endParaRPr lang="en-GB" dirty="0"/>
          </a:p>
        </p:txBody>
      </p:sp>
      <p:cxnSp>
        <p:nvCxnSpPr>
          <p:cNvPr id="72" name="Straight Connector 71">
            <a:extLst>
              <a:ext uri="{FF2B5EF4-FFF2-40B4-BE49-F238E27FC236}">
                <a16:creationId xmlns:a16="http://schemas.microsoft.com/office/drawing/2014/main" id="{75B183A5-B9E6-4A31-9AD6-8D6FD6EC2B1F}"/>
              </a:ext>
            </a:extLst>
          </p:cNvPr>
          <p:cNvCxnSpPr/>
          <p:nvPr userDrawn="1"/>
        </p:nvCxnSpPr>
        <p:spPr>
          <a:xfrm>
            <a:off x="631100" y="1781965"/>
            <a:ext cx="1093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9" name="Group 4">
            <a:extLst>
              <a:ext uri="{FF2B5EF4-FFF2-40B4-BE49-F238E27FC236}">
                <a16:creationId xmlns:a16="http://schemas.microsoft.com/office/drawing/2014/main" id="{80DAF89B-F558-4C0F-8E96-EC89BAE957E5}"/>
              </a:ext>
            </a:extLst>
          </p:cNvPr>
          <p:cNvGrpSpPr>
            <a:grpSpLocks noChangeAspect="1"/>
          </p:cNvGrpSpPr>
          <p:nvPr userDrawn="1"/>
        </p:nvGrpSpPr>
        <p:grpSpPr bwMode="auto">
          <a:xfrm>
            <a:off x="9458300" y="636697"/>
            <a:ext cx="2106000" cy="795600"/>
            <a:chOff x="2336" y="1953"/>
            <a:chExt cx="1090" cy="421"/>
          </a:xfrm>
          <a:solidFill>
            <a:schemeClr val="bg1"/>
          </a:solidFill>
        </p:grpSpPr>
        <p:sp>
          <p:nvSpPr>
            <p:cNvPr id="40" name="Freeform 5">
              <a:extLst>
                <a:ext uri="{FF2B5EF4-FFF2-40B4-BE49-F238E27FC236}">
                  <a16:creationId xmlns:a16="http://schemas.microsoft.com/office/drawing/2014/main" id="{B66E2334-C875-4362-A31C-C663829D542D}"/>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6">
              <a:extLst>
                <a:ext uri="{FF2B5EF4-FFF2-40B4-BE49-F238E27FC236}">
                  <a16:creationId xmlns:a16="http://schemas.microsoft.com/office/drawing/2014/main" id="{211BC2F4-5CEF-42C9-954B-CFC3E73E192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7">
              <a:extLst>
                <a:ext uri="{FF2B5EF4-FFF2-40B4-BE49-F238E27FC236}">
                  <a16:creationId xmlns:a16="http://schemas.microsoft.com/office/drawing/2014/main" id="{DAD0F269-C2CC-4DEF-981F-C83731637F9D}"/>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8">
              <a:extLst>
                <a:ext uri="{FF2B5EF4-FFF2-40B4-BE49-F238E27FC236}">
                  <a16:creationId xmlns:a16="http://schemas.microsoft.com/office/drawing/2014/main" id="{C33BC5EE-D5F2-4060-9FC5-C7AD2E5B7221}"/>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9">
              <a:extLst>
                <a:ext uri="{FF2B5EF4-FFF2-40B4-BE49-F238E27FC236}">
                  <a16:creationId xmlns:a16="http://schemas.microsoft.com/office/drawing/2014/main" id="{3A761460-7F33-44FD-98F0-C800B5D9D4FE}"/>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0">
              <a:extLst>
                <a:ext uri="{FF2B5EF4-FFF2-40B4-BE49-F238E27FC236}">
                  <a16:creationId xmlns:a16="http://schemas.microsoft.com/office/drawing/2014/main" id="{24A30EEE-E883-4F3B-84EF-CEA6A6F0AC63}"/>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1">
              <a:extLst>
                <a:ext uri="{FF2B5EF4-FFF2-40B4-BE49-F238E27FC236}">
                  <a16:creationId xmlns:a16="http://schemas.microsoft.com/office/drawing/2014/main" id="{EAEBA60B-16BF-4CCE-9340-DB0F71A3F892}"/>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2">
              <a:extLst>
                <a:ext uri="{FF2B5EF4-FFF2-40B4-BE49-F238E27FC236}">
                  <a16:creationId xmlns:a16="http://schemas.microsoft.com/office/drawing/2014/main" id="{53A4F93A-A43A-4F0A-9905-257AB7F9B67B}"/>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3">
              <a:extLst>
                <a:ext uri="{FF2B5EF4-FFF2-40B4-BE49-F238E27FC236}">
                  <a16:creationId xmlns:a16="http://schemas.microsoft.com/office/drawing/2014/main" id="{5DA59332-C64A-480B-BC6A-7404820DA082}"/>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4">
              <a:extLst>
                <a:ext uri="{FF2B5EF4-FFF2-40B4-BE49-F238E27FC236}">
                  <a16:creationId xmlns:a16="http://schemas.microsoft.com/office/drawing/2014/main" id="{5A8EF34F-B03C-4136-BF2C-29776CA7459E}"/>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5">
              <a:extLst>
                <a:ext uri="{FF2B5EF4-FFF2-40B4-BE49-F238E27FC236}">
                  <a16:creationId xmlns:a16="http://schemas.microsoft.com/office/drawing/2014/main" id="{007FA39F-8FA7-4465-A16E-CEDADFD6486E}"/>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a:extLst>
                <a:ext uri="{FF2B5EF4-FFF2-40B4-BE49-F238E27FC236}">
                  <a16:creationId xmlns:a16="http://schemas.microsoft.com/office/drawing/2014/main" id="{C74CC819-F9C5-4CA0-8AA4-D84413338BD6}"/>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7">
              <a:extLst>
                <a:ext uri="{FF2B5EF4-FFF2-40B4-BE49-F238E27FC236}">
                  <a16:creationId xmlns:a16="http://schemas.microsoft.com/office/drawing/2014/main" id="{B837C277-1CBB-4509-BB75-F35FA0D2D686}"/>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8">
              <a:extLst>
                <a:ext uri="{FF2B5EF4-FFF2-40B4-BE49-F238E27FC236}">
                  <a16:creationId xmlns:a16="http://schemas.microsoft.com/office/drawing/2014/main" id="{5F666F03-83FC-4FF0-ACFB-A51722F8E1D4}"/>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9">
              <a:extLst>
                <a:ext uri="{FF2B5EF4-FFF2-40B4-BE49-F238E27FC236}">
                  <a16:creationId xmlns:a16="http://schemas.microsoft.com/office/drawing/2014/main" id="{150D2D45-073F-429D-8298-824DCD5FD6EE}"/>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0">
              <a:extLst>
                <a:ext uri="{FF2B5EF4-FFF2-40B4-BE49-F238E27FC236}">
                  <a16:creationId xmlns:a16="http://schemas.microsoft.com/office/drawing/2014/main" id="{F4B2B705-330B-4918-8E6A-ED3346F80425}"/>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1">
              <a:extLst>
                <a:ext uri="{FF2B5EF4-FFF2-40B4-BE49-F238E27FC236}">
                  <a16:creationId xmlns:a16="http://schemas.microsoft.com/office/drawing/2014/main" id="{7D091A41-890D-4D7F-9D18-E5F9F707F53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2">
              <a:extLst>
                <a:ext uri="{FF2B5EF4-FFF2-40B4-BE49-F238E27FC236}">
                  <a16:creationId xmlns:a16="http://schemas.microsoft.com/office/drawing/2014/main" id="{5B1602C4-06CF-4DCD-A1E1-CB8FFBC07977}"/>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3">
              <a:extLst>
                <a:ext uri="{FF2B5EF4-FFF2-40B4-BE49-F238E27FC236}">
                  <a16:creationId xmlns:a16="http://schemas.microsoft.com/office/drawing/2014/main" id="{F6BC290B-4891-4E2E-BAB6-4D1C6A4F664E}"/>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4">
              <a:extLst>
                <a:ext uri="{FF2B5EF4-FFF2-40B4-BE49-F238E27FC236}">
                  <a16:creationId xmlns:a16="http://schemas.microsoft.com/office/drawing/2014/main" id="{21E180F1-6D11-4AB2-B996-3883B9D7A11D}"/>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5">
              <a:extLst>
                <a:ext uri="{FF2B5EF4-FFF2-40B4-BE49-F238E27FC236}">
                  <a16:creationId xmlns:a16="http://schemas.microsoft.com/office/drawing/2014/main" id="{054AD708-580D-4BA7-A858-585169CBD24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6">
              <a:extLst>
                <a:ext uri="{FF2B5EF4-FFF2-40B4-BE49-F238E27FC236}">
                  <a16:creationId xmlns:a16="http://schemas.microsoft.com/office/drawing/2014/main" id="{2B8ABC02-8170-4EAF-91C1-7F012A9D3B69}"/>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7">
              <a:extLst>
                <a:ext uri="{FF2B5EF4-FFF2-40B4-BE49-F238E27FC236}">
                  <a16:creationId xmlns:a16="http://schemas.microsoft.com/office/drawing/2014/main" id="{14A9428A-9574-4581-B224-26EDE37153A8}"/>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8">
              <a:extLst>
                <a:ext uri="{FF2B5EF4-FFF2-40B4-BE49-F238E27FC236}">
                  <a16:creationId xmlns:a16="http://schemas.microsoft.com/office/drawing/2014/main" id="{BEBD0E81-FDE7-4CE7-BCBE-33A999336683}"/>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9">
              <a:extLst>
                <a:ext uri="{FF2B5EF4-FFF2-40B4-BE49-F238E27FC236}">
                  <a16:creationId xmlns:a16="http://schemas.microsoft.com/office/drawing/2014/main" id="{A82F3988-1A1F-4CB6-8B62-5677746413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30">
              <a:extLst>
                <a:ext uri="{FF2B5EF4-FFF2-40B4-BE49-F238E27FC236}">
                  <a16:creationId xmlns:a16="http://schemas.microsoft.com/office/drawing/2014/main" id="{39B8C81F-14DC-4AFD-905E-ADA78E867FF4}"/>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31">
              <a:extLst>
                <a:ext uri="{FF2B5EF4-FFF2-40B4-BE49-F238E27FC236}">
                  <a16:creationId xmlns:a16="http://schemas.microsoft.com/office/drawing/2014/main" id="{6A5C1536-ADAE-4919-896D-644D52992634}"/>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32">
              <a:extLst>
                <a:ext uri="{FF2B5EF4-FFF2-40B4-BE49-F238E27FC236}">
                  <a16:creationId xmlns:a16="http://schemas.microsoft.com/office/drawing/2014/main" id="{BB8AD6D2-E44E-4644-94FB-9B2ACF2E4EF1}"/>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33">
              <a:extLst>
                <a:ext uri="{FF2B5EF4-FFF2-40B4-BE49-F238E27FC236}">
                  <a16:creationId xmlns:a16="http://schemas.microsoft.com/office/drawing/2014/main" id="{944CE779-A257-49DF-8373-D63E9D9F6D22}"/>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3210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8197200" cy="4222800"/>
          </a:xfrm>
        </p:spPr>
        <p:txBody>
          <a:bodyPr/>
          <a:lstStyle>
            <a:lvl1pPr>
              <a:lnSpc>
                <a:spcPct val="110000"/>
              </a:lnSpc>
              <a:defRPr sz="3000">
                <a:solidFill>
                  <a:schemeClr val="accent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FE78F16-2AA8-47FC-9F47-D83E54CFCFD4}"/>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1" name="Footer Placeholder 10">
            <a:extLst>
              <a:ext uri="{FF2B5EF4-FFF2-40B4-BE49-F238E27FC236}">
                <a16:creationId xmlns:a16="http://schemas.microsoft.com/office/drawing/2014/main" id="{57D725D6-5AB1-4324-9CCA-C786CB9F6958}"/>
              </a:ext>
            </a:extLst>
          </p:cNvPr>
          <p:cNvSpPr>
            <a:spLocks noGrp="1"/>
          </p:cNvSpPr>
          <p:nvPr>
            <p:ph type="ftr" sz="quarter" idx="11"/>
          </p:nvPr>
        </p:nvSpPr>
        <p:spPr/>
        <p:txBody>
          <a:bodyPr/>
          <a:lstStyle/>
          <a:p>
            <a:endParaRPr lang="en-GB" dirty="0"/>
          </a:p>
        </p:txBody>
      </p:sp>
      <p:sp>
        <p:nvSpPr>
          <p:cNvPr id="41" name="Slide Number Placeholder 40">
            <a:extLst>
              <a:ext uri="{FF2B5EF4-FFF2-40B4-BE49-F238E27FC236}">
                <a16:creationId xmlns:a16="http://schemas.microsoft.com/office/drawing/2014/main" id="{167B1925-2B99-4BC6-A7E6-662D75A0E38C}"/>
              </a:ext>
            </a:extLst>
          </p:cNvPr>
          <p:cNvSpPr>
            <a:spLocks noGrp="1"/>
          </p:cNvSpPr>
          <p:nvPr>
            <p:ph type="sldNum" sz="quarter" idx="12"/>
          </p:nvPr>
        </p:nvSpPr>
        <p:spPr/>
        <p:txBody>
          <a:bodyPr/>
          <a:lstStyle/>
          <a:p>
            <a:fld id="{ACFE768E-D45F-42E3-B108-0B4F36EC978A}" type="slidenum">
              <a:rPr lang="en-GB" smtClean="0"/>
              <a:pPr/>
              <a:t>‹#›</a:t>
            </a:fld>
            <a:endParaRPr lang="en-GB" dirty="0"/>
          </a:p>
        </p:txBody>
      </p:sp>
      <p:sp>
        <p:nvSpPr>
          <p:cNvPr id="42" name="Title 41">
            <a:extLst>
              <a:ext uri="{FF2B5EF4-FFF2-40B4-BE49-F238E27FC236}">
                <a16:creationId xmlns:a16="http://schemas.microsoft.com/office/drawing/2014/main" id="{48BA0580-DD7D-4D64-BC24-25B92CB70494}"/>
              </a:ext>
            </a:extLst>
          </p:cNvPr>
          <p:cNvSpPr>
            <a:spLocks noGrp="1"/>
          </p:cNvSpPr>
          <p:nvPr>
            <p:ph type="title"/>
          </p:nvPr>
        </p:nvSpPr>
        <p:spPr>
          <a:xfrm>
            <a:off x="631100" y="537238"/>
            <a:ext cx="8197200" cy="477054"/>
          </a:xfrm>
        </p:spPr>
        <p:txBody>
          <a:bodyPr/>
          <a:lstStyle/>
          <a:p>
            <a:r>
              <a:rPr lang="en-US" dirty="0"/>
              <a:t>Click to edit Master title style</a:t>
            </a:r>
            <a:endParaRPr lang="en-GB" dirty="0"/>
          </a:p>
        </p:txBody>
      </p:sp>
      <p:cxnSp>
        <p:nvCxnSpPr>
          <p:cNvPr id="43" name="Straight Connector 42">
            <a:extLst>
              <a:ext uri="{FF2B5EF4-FFF2-40B4-BE49-F238E27FC236}">
                <a16:creationId xmlns:a16="http://schemas.microsoft.com/office/drawing/2014/main" id="{448CF2F4-2041-4EF3-BF16-A66BFC110CDE}"/>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4" name="Group 4">
            <a:extLst>
              <a:ext uri="{FF2B5EF4-FFF2-40B4-BE49-F238E27FC236}">
                <a16:creationId xmlns:a16="http://schemas.microsoft.com/office/drawing/2014/main" id="{A78086E8-8070-4549-8E2D-ECA354DC33AE}"/>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5" name="Freeform 5">
              <a:extLst>
                <a:ext uri="{FF2B5EF4-FFF2-40B4-BE49-F238E27FC236}">
                  <a16:creationId xmlns:a16="http://schemas.microsoft.com/office/drawing/2014/main" id="{127EB769-0B51-4544-B92F-C58C3328005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B7A0163A-A4BF-4815-BBA6-98FF33765CAD}"/>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A5678EF1-A872-4914-90DB-3A8E67C1DF25}"/>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30564A86-D1CD-4A12-85E5-616B0AEEEEC2}"/>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999E9732-4765-4562-84AA-1EA4414B04D5}"/>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4E0CD7B3-9141-4B97-AE0C-FF44823DF904}"/>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AD7744AE-8474-4496-9A3E-131D742FD3B8}"/>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70762B67-2B92-4ACA-BA47-F7474F1D0CA6}"/>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638685D0-9123-4A62-9D56-71A3164B583D}"/>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16AD912F-EE13-479E-9BA4-5B6AB8BF6E6A}"/>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9996FD7A-532C-44D7-9E89-1FA41A125208}"/>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E0FDB665-E018-4B6C-9BEB-217FA71F7CB4}"/>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8E66AFFF-5CF1-4FDE-B074-937012E27878}"/>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F8132A04-A4DB-4142-A522-8EEBFA55009F}"/>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8D5DDEE7-B621-4471-8D56-710BD62B279C}"/>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F2B91898-546B-44BA-A15E-C1EF9E65A52E}"/>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F2C80C90-EA0C-485D-81FB-BD32A32B6A6B}"/>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F94C5EC6-58CD-4A75-B964-EE830B33C3B8}"/>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3">
              <a:extLst>
                <a:ext uri="{FF2B5EF4-FFF2-40B4-BE49-F238E27FC236}">
                  <a16:creationId xmlns:a16="http://schemas.microsoft.com/office/drawing/2014/main" id="{A251FFD1-36AF-4783-BB9D-A5458590FDED}"/>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4">
              <a:extLst>
                <a:ext uri="{FF2B5EF4-FFF2-40B4-BE49-F238E27FC236}">
                  <a16:creationId xmlns:a16="http://schemas.microsoft.com/office/drawing/2014/main" id="{17A085ED-1DF3-4463-AA46-4730BAB5FF61}"/>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5">
              <a:extLst>
                <a:ext uri="{FF2B5EF4-FFF2-40B4-BE49-F238E27FC236}">
                  <a16:creationId xmlns:a16="http://schemas.microsoft.com/office/drawing/2014/main" id="{74BCF0F0-DB67-4A26-BB59-05D48387ECF9}"/>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6">
              <a:extLst>
                <a:ext uri="{FF2B5EF4-FFF2-40B4-BE49-F238E27FC236}">
                  <a16:creationId xmlns:a16="http://schemas.microsoft.com/office/drawing/2014/main" id="{8CF2E817-B06B-4719-B226-DD4B729ADC5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7">
              <a:extLst>
                <a:ext uri="{FF2B5EF4-FFF2-40B4-BE49-F238E27FC236}">
                  <a16:creationId xmlns:a16="http://schemas.microsoft.com/office/drawing/2014/main" id="{AE52720F-EEB3-4B84-B2FE-B3147E3ABD88}"/>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8">
              <a:extLst>
                <a:ext uri="{FF2B5EF4-FFF2-40B4-BE49-F238E27FC236}">
                  <a16:creationId xmlns:a16="http://schemas.microsoft.com/office/drawing/2014/main" id="{AE86C144-7720-4C86-BB34-7C87A98E03C0}"/>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9">
              <a:extLst>
                <a:ext uri="{FF2B5EF4-FFF2-40B4-BE49-F238E27FC236}">
                  <a16:creationId xmlns:a16="http://schemas.microsoft.com/office/drawing/2014/main" id="{49461CB5-0120-4EDE-A59C-C577FA441C49}"/>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30">
              <a:extLst>
                <a:ext uri="{FF2B5EF4-FFF2-40B4-BE49-F238E27FC236}">
                  <a16:creationId xmlns:a16="http://schemas.microsoft.com/office/drawing/2014/main" id="{03CD7FA2-5B8D-4C79-878D-5F16922E4E6B}"/>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1">
              <a:extLst>
                <a:ext uri="{FF2B5EF4-FFF2-40B4-BE49-F238E27FC236}">
                  <a16:creationId xmlns:a16="http://schemas.microsoft.com/office/drawing/2014/main" id="{DA2C06CE-CB7E-467A-9807-68773C9E0159}"/>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2">
              <a:extLst>
                <a:ext uri="{FF2B5EF4-FFF2-40B4-BE49-F238E27FC236}">
                  <a16:creationId xmlns:a16="http://schemas.microsoft.com/office/drawing/2014/main" id="{5AB4AAC0-E993-45F6-8DF8-08585A78EDA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3">
              <a:extLst>
                <a:ext uri="{FF2B5EF4-FFF2-40B4-BE49-F238E27FC236}">
                  <a16:creationId xmlns:a16="http://schemas.microsoft.com/office/drawing/2014/main" id="{BCED0CB9-8049-45C0-B361-FEFF3EB52695}"/>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091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dirty="0"/>
              <a:t>Click to edit Master title style</a:t>
            </a:r>
            <a:endParaRPr lang="en-GB" dirty="0"/>
          </a:p>
        </p:txBody>
      </p:sp>
      <p:sp>
        <p:nvSpPr>
          <p:cNvPr id="10" name="Date Placeholder 9">
            <a:extLst>
              <a:ext uri="{FF2B5EF4-FFF2-40B4-BE49-F238E27FC236}">
                <a16:creationId xmlns:a16="http://schemas.microsoft.com/office/drawing/2014/main" id="{AC0D785C-372B-4D3B-AB8B-FE38084AA8EA}"/>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1" name="Footer Placeholder 10">
            <a:extLst>
              <a:ext uri="{FF2B5EF4-FFF2-40B4-BE49-F238E27FC236}">
                <a16:creationId xmlns:a16="http://schemas.microsoft.com/office/drawing/2014/main" id="{DDF69630-55F1-4BB8-9F29-F4AD231D8467}"/>
              </a:ext>
            </a:extLst>
          </p:cNvPr>
          <p:cNvSpPr>
            <a:spLocks noGrp="1"/>
          </p:cNvSpPr>
          <p:nvPr>
            <p:ph type="ftr" sz="quarter" idx="11"/>
          </p:nvPr>
        </p:nvSpPr>
        <p:spPr/>
        <p:txBody>
          <a:bodyPr/>
          <a:lstStyle/>
          <a:p>
            <a:endParaRPr lang="en-GB" dirty="0"/>
          </a:p>
        </p:txBody>
      </p:sp>
      <p:sp>
        <p:nvSpPr>
          <p:cNvPr id="71" name="Slide Number Placeholder 70">
            <a:extLst>
              <a:ext uri="{FF2B5EF4-FFF2-40B4-BE49-F238E27FC236}">
                <a16:creationId xmlns:a16="http://schemas.microsoft.com/office/drawing/2014/main" id="{9E019DA3-61B9-4D2C-B990-2A8B56882CB8}"/>
              </a:ext>
            </a:extLst>
          </p:cNvPr>
          <p:cNvSpPr>
            <a:spLocks noGrp="1"/>
          </p:cNvSpPr>
          <p:nvPr>
            <p:ph type="sldNum" sz="quarter" idx="12"/>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76000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_Shor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6768000" cy="42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3523F04-2FE2-4CAF-858F-489EB21EABBB}"/>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10" name="Footer Placeholder 9">
            <a:extLst>
              <a:ext uri="{FF2B5EF4-FFF2-40B4-BE49-F238E27FC236}">
                <a16:creationId xmlns:a16="http://schemas.microsoft.com/office/drawing/2014/main" id="{94D41ABD-728F-4EDC-8043-6331D7C7C49F}"/>
              </a:ext>
            </a:extLst>
          </p:cNvPr>
          <p:cNvSpPr>
            <a:spLocks noGrp="1"/>
          </p:cNvSpPr>
          <p:nvPr>
            <p:ph type="ftr" sz="quarter" idx="11"/>
          </p:nvPr>
        </p:nvSpPr>
        <p:spPr/>
        <p:txBody>
          <a:bodyPr/>
          <a:lstStyle/>
          <a:p>
            <a:endParaRPr lang="en-GB" dirty="0"/>
          </a:p>
        </p:txBody>
      </p:sp>
      <p:sp>
        <p:nvSpPr>
          <p:cNvPr id="11" name="Slide Number Placeholder 10">
            <a:extLst>
              <a:ext uri="{FF2B5EF4-FFF2-40B4-BE49-F238E27FC236}">
                <a16:creationId xmlns:a16="http://schemas.microsoft.com/office/drawing/2014/main" id="{FA742BD6-EEBC-4760-B650-118992216734}"/>
              </a:ext>
            </a:extLst>
          </p:cNvPr>
          <p:cNvSpPr>
            <a:spLocks noGrp="1"/>
          </p:cNvSpPr>
          <p:nvPr>
            <p:ph type="sldNum" sz="quarter" idx="12"/>
          </p:nvPr>
        </p:nvSpPr>
        <p:spPr/>
        <p:txBody>
          <a:bodyPr/>
          <a:lstStyle/>
          <a:p>
            <a:fld id="{ACFE768E-D45F-42E3-B108-0B4F36EC978A}" type="slidenum">
              <a:rPr lang="en-GB" smtClean="0"/>
              <a:pPr/>
              <a:t>‹#›</a:t>
            </a:fld>
            <a:endParaRPr lang="en-GB" dirty="0"/>
          </a:p>
        </p:txBody>
      </p:sp>
      <p:sp>
        <p:nvSpPr>
          <p:cNvPr id="46" name="Title 45">
            <a:extLst>
              <a:ext uri="{FF2B5EF4-FFF2-40B4-BE49-F238E27FC236}">
                <a16:creationId xmlns:a16="http://schemas.microsoft.com/office/drawing/2014/main" id="{BB62B5BF-360F-4DE0-A429-94E144890F0F}"/>
              </a:ext>
            </a:extLst>
          </p:cNvPr>
          <p:cNvSpPr>
            <a:spLocks noGrp="1"/>
          </p:cNvSpPr>
          <p:nvPr>
            <p:ph type="title"/>
          </p:nvPr>
        </p:nvSpPr>
        <p:spPr>
          <a:xfrm>
            <a:off x="631100" y="537238"/>
            <a:ext cx="8197200" cy="477054"/>
          </a:xfrm>
        </p:spPr>
        <p:txBody>
          <a:bodyPr/>
          <a:lstStyle/>
          <a:p>
            <a:r>
              <a:rPr lang="en-US" dirty="0"/>
              <a:t>Click to edit Master title style</a:t>
            </a:r>
            <a:endParaRPr lang="en-GB" dirty="0"/>
          </a:p>
        </p:txBody>
      </p:sp>
      <p:cxnSp>
        <p:nvCxnSpPr>
          <p:cNvPr id="47" name="Straight Connector 46">
            <a:extLst>
              <a:ext uri="{FF2B5EF4-FFF2-40B4-BE49-F238E27FC236}">
                <a16:creationId xmlns:a16="http://schemas.microsoft.com/office/drawing/2014/main" id="{2286CF2E-30D4-4188-B9BF-451018037C91}"/>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
            <a:extLst>
              <a:ext uri="{FF2B5EF4-FFF2-40B4-BE49-F238E27FC236}">
                <a16:creationId xmlns:a16="http://schemas.microsoft.com/office/drawing/2014/main" id="{AD6EB9FA-E45D-4516-AC45-47CEE3FB23ED}"/>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9" name="Freeform 5">
              <a:extLst>
                <a:ext uri="{FF2B5EF4-FFF2-40B4-BE49-F238E27FC236}">
                  <a16:creationId xmlns:a16="http://schemas.microsoft.com/office/drawing/2014/main" id="{287BE6ED-7F32-4CCA-8FF8-1E149529719E}"/>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a16="http://schemas.microsoft.com/office/drawing/2014/main" id="{A68B502D-0E9B-4E2E-8AD5-1F2F79427EB7}"/>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a16="http://schemas.microsoft.com/office/drawing/2014/main" id="{C1AC888A-67BD-4085-9D3F-A341B636CC70}"/>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8">
              <a:extLst>
                <a:ext uri="{FF2B5EF4-FFF2-40B4-BE49-F238E27FC236}">
                  <a16:creationId xmlns:a16="http://schemas.microsoft.com/office/drawing/2014/main" id="{1311BEDA-F194-4A54-BBB1-05A249166046}"/>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D9B389D9-08D8-4B01-8368-6F95AE460978}"/>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F8589F5A-7314-4A9C-8129-D4566F0CED55}"/>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9CA9B3FD-4BBC-4BD6-A25B-5F183B8A1756}"/>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C64C7089-57FC-4812-89B7-70125849C9F5}"/>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B7F09709-69C0-4994-949B-58A2B2B50226}"/>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B1856408-A62C-4160-8A05-1D8769682384}"/>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B5F994C5-D657-4972-AE80-DA0E15E40991}"/>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C7982745-5FC8-472C-940C-9AA391E850E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1FF74C7B-64E0-43E5-8635-A31E81621945}"/>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F4ED0AF5-9102-4BD0-AF77-1FC1403CF2E8}"/>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E4435375-B215-4143-8160-7328AFAFB1A2}"/>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0">
              <a:extLst>
                <a:ext uri="{FF2B5EF4-FFF2-40B4-BE49-F238E27FC236}">
                  <a16:creationId xmlns:a16="http://schemas.microsoft.com/office/drawing/2014/main" id="{69B88D73-1979-4638-A4F9-E2EEE15E13A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1">
              <a:extLst>
                <a:ext uri="{FF2B5EF4-FFF2-40B4-BE49-F238E27FC236}">
                  <a16:creationId xmlns:a16="http://schemas.microsoft.com/office/drawing/2014/main" id="{C446608F-B1D6-4F88-AB53-1DE5DA01679F}"/>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2">
              <a:extLst>
                <a:ext uri="{FF2B5EF4-FFF2-40B4-BE49-F238E27FC236}">
                  <a16:creationId xmlns:a16="http://schemas.microsoft.com/office/drawing/2014/main" id="{1B3D90AE-F59C-49E6-B27B-ABF9F12E085B}"/>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3">
              <a:extLst>
                <a:ext uri="{FF2B5EF4-FFF2-40B4-BE49-F238E27FC236}">
                  <a16:creationId xmlns:a16="http://schemas.microsoft.com/office/drawing/2014/main" id="{75C0BD98-C347-4737-9EE3-4841C8056C61}"/>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4">
              <a:extLst>
                <a:ext uri="{FF2B5EF4-FFF2-40B4-BE49-F238E27FC236}">
                  <a16:creationId xmlns:a16="http://schemas.microsoft.com/office/drawing/2014/main" id="{EAF219BB-6259-47B4-840B-59EB238F636B}"/>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5">
              <a:extLst>
                <a:ext uri="{FF2B5EF4-FFF2-40B4-BE49-F238E27FC236}">
                  <a16:creationId xmlns:a16="http://schemas.microsoft.com/office/drawing/2014/main" id="{D7EC9522-6DDF-4AA5-B29C-B6E10E6923A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6">
              <a:extLst>
                <a:ext uri="{FF2B5EF4-FFF2-40B4-BE49-F238E27FC236}">
                  <a16:creationId xmlns:a16="http://schemas.microsoft.com/office/drawing/2014/main" id="{2292B7AF-03CF-4592-B901-B319ADAD680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7">
              <a:extLst>
                <a:ext uri="{FF2B5EF4-FFF2-40B4-BE49-F238E27FC236}">
                  <a16:creationId xmlns:a16="http://schemas.microsoft.com/office/drawing/2014/main" id="{68C626A9-B98F-4BEA-8730-B0EF01F8B2A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8">
              <a:extLst>
                <a:ext uri="{FF2B5EF4-FFF2-40B4-BE49-F238E27FC236}">
                  <a16:creationId xmlns:a16="http://schemas.microsoft.com/office/drawing/2014/main" id="{B4B489E4-CE2E-44F7-9C4D-0F4F9D632094}"/>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9">
              <a:extLst>
                <a:ext uri="{FF2B5EF4-FFF2-40B4-BE49-F238E27FC236}">
                  <a16:creationId xmlns:a16="http://schemas.microsoft.com/office/drawing/2014/main" id="{793F0DDA-FBA3-44DE-A90E-6E25BF9B5187}"/>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0">
              <a:extLst>
                <a:ext uri="{FF2B5EF4-FFF2-40B4-BE49-F238E27FC236}">
                  <a16:creationId xmlns:a16="http://schemas.microsoft.com/office/drawing/2014/main" id="{EB9D9DFA-6627-4036-AD8A-561A07847DCC}"/>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31">
              <a:extLst>
                <a:ext uri="{FF2B5EF4-FFF2-40B4-BE49-F238E27FC236}">
                  <a16:creationId xmlns:a16="http://schemas.microsoft.com/office/drawing/2014/main" id="{BCF9D30D-117F-4C54-BC5A-B10653A500B1}"/>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32">
              <a:extLst>
                <a:ext uri="{FF2B5EF4-FFF2-40B4-BE49-F238E27FC236}">
                  <a16:creationId xmlns:a16="http://schemas.microsoft.com/office/drawing/2014/main" id="{85D88EF9-4AE4-4450-AADA-2E6AE7B003F9}"/>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33">
              <a:extLst>
                <a:ext uri="{FF2B5EF4-FFF2-40B4-BE49-F238E27FC236}">
                  <a16:creationId xmlns:a16="http://schemas.microsoft.com/office/drawing/2014/main" id="{A5EF5BD4-FAC8-43FD-ACE3-B55939B09A41}"/>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622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9A7AF940-EA4B-46DF-A84E-096F55F4B0B9}"/>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4" name="Group 4">
            <a:extLst>
              <a:ext uri="{FF2B5EF4-FFF2-40B4-BE49-F238E27FC236}">
                <a16:creationId xmlns:a16="http://schemas.microsoft.com/office/drawing/2014/main" id="{2BED4D7B-67CB-482E-BE3C-828D8331CEC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5" name="Freeform 5">
              <a:extLst>
                <a:ext uri="{FF2B5EF4-FFF2-40B4-BE49-F238E27FC236}">
                  <a16:creationId xmlns:a16="http://schemas.microsoft.com/office/drawing/2014/main" id="{7D7689D8-5565-4ADC-B12D-58B2A026E6C9}"/>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
              <a:extLst>
                <a:ext uri="{FF2B5EF4-FFF2-40B4-BE49-F238E27FC236}">
                  <a16:creationId xmlns:a16="http://schemas.microsoft.com/office/drawing/2014/main" id="{B99A47BA-16AF-47CC-8D2A-F7B70D0FD07A}"/>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
              <a:extLst>
                <a:ext uri="{FF2B5EF4-FFF2-40B4-BE49-F238E27FC236}">
                  <a16:creationId xmlns:a16="http://schemas.microsoft.com/office/drawing/2014/main" id="{4D5D3F30-602E-4632-9CE4-1EA1B00BF02F}"/>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CB3646DE-A775-47E1-947F-CCCF81362107}"/>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2501BE7E-BCF3-4640-865A-CA5213A3F3E9}"/>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71A9091A-60B1-4D6B-BAA6-E15F337107A0}"/>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CCBE2EB0-1149-42DE-95B6-63C1997FCBB3}"/>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3D307EB7-62B9-4A22-AFB1-B7131E71367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FE46AC3-62BC-429B-84F9-0D1C3E36B608}"/>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E93F06A8-28C2-4926-87F2-77842B717A62}"/>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5CE277F3-0831-4EE5-9060-CED96359435A}"/>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C826FBD3-B99E-469F-BD52-BE079FBFD125}"/>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013FA224-C73F-4897-AF6C-7EF81EF373B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DF32A338-5FAA-4B8A-9727-10B85626437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0AA3058F-6509-48E1-B377-F072A510B6B0}"/>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9E9ABE60-8C3E-40A7-8ABB-D6934D51EE63}"/>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DE228D1-18FF-4326-A5A3-4B0E62107113}"/>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F4ACE425-3FDF-4699-9A66-0B969EAED00C}"/>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F886864B-A812-404F-BBD7-045C7FFFBED8}"/>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B2DBE391-1492-4786-9E7F-A29AA50F22B2}"/>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76537206-072E-469F-AED5-C0496073031B}"/>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F3018A24-9C9B-494F-B270-288E2131387E}"/>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68D13235-B54B-492B-906D-9CEEAC728A8A}"/>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17344A43-2D31-4198-9BA2-0E4C33150E1D}"/>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E4BF1315-69B2-44C7-A9E3-0FDFAE7A017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EE527524-03A5-42B5-9979-814F48E47B75}"/>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1F4AC8EA-7464-4466-87D7-EEE4F177FC3D}"/>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1952C4B5-9579-4027-AF7A-B41FC6F7EC66}"/>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770C70E5-D859-483A-9925-C76BF193730E}"/>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 name="Content Placeholder 2"/>
          <p:cNvSpPr>
            <a:spLocks noGrp="1"/>
          </p:cNvSpPr>
          <p:nvPr>
            <p:ph idx="1"/>
          </p:nvPr>
        </p:nvSpPr>
        <p:spPr>
          <a:xfrm>
            <a:off x="631100" y="2095589"/>
            <a:ext cx="5266899" cy="4222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D98BDE58-68AF-4B3C-9E1D-7DB20E3CAD6D}"/>
              </a:ext>
            </a:extLst>
          </p:cNvPr>
          <p:cNvSpPr>
            <a:spLocks noGrp="1"/>
          </p:cNvSpPr>
          <p:nvPr>
            <p:ph type="title"/>
          </p:nvPr>
        </p:nvSpPr>
        <p:spPr>
          <a:xfrm>
            <a:off x="631100" y="537238"/>
            <a:ext cx="8197200" cy="477054"/>
          </a:xfrm>
        </p:spPr>
        <p:txBody>
          <a:bodyPr/>
          <a:lstStyle/>
          <a:p>
            <a:r>
              <a:rPr lang="en-US" dirty="0"/>
              <a:t>Click to edit Master title style</a:t>
            </a:r>
            <a:endParaRPr lang="en-GB" dirty="0"/>
          </a:p>
        </p:txBody>
      </p:sp>
      <p:sp>
        <p:nvSpPr>
          <p:cNvPr id="8" name="Content Placeholder 7">
            <a:extLst>
              <a:ext uri="{FF2B5EF4-FFF2-40B4-BE49-F238E27FC236}">
                <a16:creationId xmlns:a16="http://schemas.microsoft.com/office/drawing/2014/main" id="{9B5635A6-7F25-45E2-A4EB-35FD854649BF}"/>
              </a:ext>
            </a:extLst>
          </p:cNvPr>
          <p:cNvSpPr>
            <a:spLocks noGrp="1"/>
          </p:cNvSpPr>
          <p:nvPr>
            <p:ph sz="quarter" idx="13"/>
          </p:nvPr>
        </p:nvSpPr>
        <p:spPr>
          <a:xfrm>
            <a:off x="6297500" y="2095589"/>
            <a:ext cx="5266800" cy="42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FE564E6C-86D2-4E89-B867-218813CDBB5B}"/>
              </a:ext>
            </a:extLst>
          </p:cNvPr>
          <p:cNvSpPr>
            <a:spLocks noGrp="1"/>
          </p:cNvSpPr>
          <p:nvPr>
            <p:ph type="dt" sz="half" idx="14"/>
          </p:nvPr>
        </p:nvSpPr>
        <p:spPr/>
        <p:txBody>
          <a:bodyPr/>
          <a:lstStyle/>
          <a:p>
            <a:fld id="{F8A43C00-7B4B-498E-9137-FC01240F9D13}" type="datetime1">
              <a:rPr lang="en-GB" smtClean="0"/>
              <a:t>06/12/2023</a:t>
            </a:fld>
            <a:endParaRPr lang="en-GB" dirty="0"/>
          </a:p>
        </p:txBody>
      </p:sp>
      <p:sp>
        <p:nvSpPr>
          <p:cNvPr id="12" name="Footer Placeholder 11">
            <a:extLst>
              <a:ext uri="{FF2B5EF4-FFF2-40B4-BE49-F238E27FC236}">
                <a16:creationId xmlns:a16="http://schemas.microsoft.com/office/drawing/2014/main" id="{96291275-915D-4B09-B93A-7B3ACAED9E9C}"/>
              </a:ext>
            </a:extLst>
          </p:cNvPr>
          <p:cNvSpPr>
            <a:spLocks noGrp="1"/>
          </p:cNvSpPr>
          <p:nvPr>
            <p:ph type="ftr" sz="quarter" idx="15"/>
          </p:nvPr>
        </p:nvSpPr>
        <p:spPr/>
        <p:txBody>
          <a:bodyPr/>
          <a:lstStyle/>
          <a:p>
            <a:endParaRPr lang="en-GB" dirty="0"/>
          </a:p>
        </p:txBody>
      </p:sp>
      <p:sp>
        <p:nvSpPr>
          <p:cNvPr id="13" name="Slide Number Placeholder 12">
            <a:extLst>
              <a:ext uri="{FF2B5EF4-FFF2-40B4-BE49-F238E27FC236}">
                <a16:creationId xmlns:a16="http://schemas.microsoft.com/office/drawing/2014/main" id="{DE9FDB78-4AB5-445B-91B2-88AF935209D0}"/>
              </a:ext>
            </a:extLst>
          </p:cNvPr>
          <p:cNvSpPr>
            <a:spLocks noGrp="1"/>
          </p:cNvSpPr>
          <p:nvPr>
            <p:ph type="sldNum" sz="quarter" idx="16"/>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2418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_Off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100" y="2095589"/>
            <a:ext cx="7154900" cy="42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76EEA72-4F33-4570-A069-758602AF0A4D}"/>
              </a:ext>
            </a:extLst>
          </p:cNvPr>
          <p:cNvSpPr>
            <a:spLocks noGrp="1"/>
          </p:cNvSpPr>
          <p:nvPr>
            <p:ph type="dt" sz="half" idx="14"/>
          </p:nvPr>
        </p:nvSpPr>
        <p:spPr/>
        <p:txBody>
          <a:bodyPr/>
          <a:lstStyle/>
          <a:p>
            <a:fld id="{F8A43C00-7B4B-498E-9137-FC01240F9D13}" type="datetime1">
              <a:rPr lang="en-GB" smtClean="0"/>
              <a:t>06/12/2023</a:t>
            </a:fld>
            <a:endParaRPr lang="en-GB" dirty="0"/>
          </a:p>
        </p:txBody>
      </p:sp>
      <p:sp>
        <p:nvSpPr>
          <p:cNvPr id="8" name="Footer Placeholder 7">
            <a:extLst>
              <a:ext uri="{FF2B5EF4-FFF2-40B4-BE49-F238E27FC236}">
                <a16:creationId xmlns:a16="http://schemas.microsoft.com/office/drawing/2014/main" id="{A8C155D4-F764-442F-932B-E6DD50AEE20B}"/>
              </a:ext>
            </a:extLst>
          </p:cNvPr>
          <p:cNvSpPr>
            <a:spLocks noGrp="1"/>
          </p:cNvSpPr>
          <p:nvPr>
            <p:ph type="ftr" sz="quarter" idx="15"/>
          </p:nvPr>
        </p:nvSpPr>
        <p:spPr/>
        <p:txBody>
          <a:bodyPr/>
          <a:lstStyle/>
          <a:p>
            <a:endParaRPr lang="en-GB" dirty="0"/>
          </a:p>
        </p:txBody>
      </p:sp>
      <p:sp>
        <p:nvSpPr>
          <p:cNvPr id="11" name="Slide Number Placeholder 10">
            <a:extLst>
              <a:ext uri="{FF2B5EF4-FFF2-40B4-BE49-F238E27FC236}">
                <a16:creationId xmlns:a16="http://schemas.microsoft.com/office/drawing/2014/main" id="{C5A2D9D3-99E0-41C8-B2CC-8820F1100366}"/>
              </a:ext>
            </a:extLst>
          </p:cNvPr>
          <p:cNvSpPr>
            <a:spLocks noGrp="1"/>
          </p:cNvSpPr>
          <p:nvPr>
            <p:ph type="sldNum" sz="quarter" idx="16"/>
          </p:nvPr>
        </p:nvSpPr>
        <p:spPr/>
        <p:txBody>
          <a:bodyPr/>
          <a:lstStyle/>
          <a:p>
            <a:fld id="{ACFE768E-D45F-42E3-B108-0B4F36EC978A}" type="slidenum">
              <a:rPr lang="en-GB" smtClean="0"/>
              <a:pPr/>
              <a:t>‹#›</a:t>
            </a:fld>
            <a:endParaRPr lang="en-GB" dirty="0"/>
          </a:p>
        </p:txBody>
      </p:sp>
      <p:sp>
        <p:nvSpPr>
          <p:cNvPr id="12" name="Title 11">
            <a:extLst>
              <a:ext uri="{FF2B5EF4-FFF2-40B4-BE49-F238E27FC236}">
                <a16:creationId xmlns:a16="http://schemas.microsoft.com/office/drawing/2014/main" id="{70F7BACA-1151-4415-99F2-05F8421EE1F2}"/>
              </a:ext>
            </a:extLst>
          </p:cNvPr>
          <p:cNvSpPr>
            <a:spLocks noGrp="1"/>
          </p:cNvSpPr>
          <p:nvPr>
            <p:ph type="title"/>
          </p:nvPr>
        </p:nvSpPr>
        <p:spPr>
          <a:xfrm>
            <a:off x="631100" y="537238"/>
            <a:ext cx="8197200" cy="477054"/>
          </a:xfrm>
        </p:spPr>
        <p:txBody>
          <a:bodyPr/>
          <a:lstStyle/>
          <a:p>
            <a:r>
              <a:rPr lang="en-US" dirty="0"/>
              <a:t>Click to edit Master title style</a:t>
            </a:r>
            <a:endParaRPr lang="en-GB" dirty="0"/>
          </a:p>
        </p:txBody>
      </p:sp>
      <p:cxnSp>
        <p:nvCxnSpPr>
          <p:cNvPr id="72" name="Straight Connector 71">
            <a:extLst>
              <a:ext uri="{FF2B5EF4-FFF2-40B4-BE49-F238E27FC236}">
                <a16:creationId xmlns:a16="http://schemas.microsoft.com/office/drawing/2014/main" id="{75B183A5-B9E6-4A31-9AD6-8D6FD6EC2B1F}"/>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3" name="Group 4">
            <a:extLst>
              <a:ext uri="{FF2B5EF4-FFF2-40B4-BE49-F238E27FC236}">
                <a16:creationId xmlns:a16="http://schemas.microsoft.com/office/drawing/2014/main" id="{0B14847C-519E-4B9D-BF35-87478CA825F4}"/>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74" name="Freeform 5">
              <a:extLst>
                <a:ext uri="{FF2B5EF4-FFF2-40B4-BE49-F238E27FC236}">
                  <a16:creationId xmlns:a16="http://schemas.microsoft.com/office/drawing/2014/main" id="{C7F217CF-2C9B-4274-AC40-0EBE1C06AA96}"/>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6">
              <a:extLst>
                <a:ext uri="{FF2B5EF4-FFF2-40B4-BE49-F238E27FC236}">
                  <a16:creationId xmlns:a16="http://schemas.microsoft.com/office/drawing/2014/main" id="{7CADEC73-E36D-4278-8AAE-BBD42A1B8D22}"/>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
              <a:extLst>
                <a:ext uri="{FF2B5EF4-FFF2-40B4-BE49-F238E27FC236}">
                  <a16:creationId xmlns:a16="http://schemas.microsoft.com/office/drawing/2014/main" id="{5531697F-32DE-4045-9471-8CA4E7C6F402}"/>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8">
              <a:extLst>
                <a:ext uri="{FF2B5EF4-FFF2-40B4-BE49-F238E27FC236}">
                  <a16:creationId xmlns:a16="http://schemas.microsoft.com/office/drawing/2014/main" id="{D272D3E2-F00E-4E37-A57D-7BD7DD9E4BFC}"/>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9">
              <a:extLst>
                <a:ext uri="{FF2B5EF4-FFF2-40B4-BE49-F238E27FC236}">
                  <a16:creationId xmlns:a16="http://schemas.microsoft.com/office/drawing/2014/main" id="{43BE6440-1F87-4CF9-ADC5-1B81346DFF5E}"/>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0">
              <a:extLst>
                <a:ext uri="{FF2B5EF4-FFF2-40B4-BE49-F238E27FC236}">
                  <a16:creationId xmlns:a16="http://schemas.microsoft.com/office/drawing/2014/main" id="{0F041EF0-9C4C-4D5B-8AF7-67921A934EEA}"/>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1">
              <a:extLst>
                <a:ext uri="{FF2B5EF4-FFF2-40B4-BE49-F238E27FC236}">
                  <a16:creationId xmlns:a16="http://schemas.microsoft.com/office/drawing/2014/main" id="{4788C645-7651-4D99-A7F8-B62364A67861}"/>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2">
              <a:extLst>
                <a:ext uri="{FF2B5EF4-FFF2-40B4-BE49-F238E27FC236}">
                  <a16:creationId xmlns:a16="http://schemas.microsoft.com/office/drawing/2014/main" id="{2ED0298B-17E0-4E53-ADA4-55108ADC5337}"/>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
              <a:extLst>
                <a:ext uri="{FF2B5EF4-FFF2-40B4-BE49-F238E27FC236}">
                  <a16:creationId xmlns:a16="http://schemas.microsoft.com/office/drawing/2014/main" id="{E75A26D2-B10F-4387-B5C2-DF67C8B8B3B0}"/>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4">
              <a:extLst>
                <a:ext uri="{FF2B5EF4-FFF2-40B4-BE49-F238E27FC236}">
                  <a16:creationId xmlns:a16="http://schemas.microsoft.com/office/drawing/2014/main" id="{581EEB0A-F955-4B2E-9420-AC0B73806F48}"/>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5">
              <a:extLst>
                <a:ext uri="{FF2B5EF4-FFF2-40B4-BE49-F238E27FC236}">
                  <a16:creationId xmlns:a16="http://schemas.microsoft.com/office/drawing/2014/main" id="{B7512778-5690-4D35-BC93-C4915285F376}"/>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6">
              <a:extLst>
                <a:ext uri="{FF2B5EF4-FFF2-40B4-BE49-F238E27FC236}">
                  <a16:creationId xmlns:a16="http://schemas.microsoft.com/office/drawing/2014/main" id="{F019B2FA-69C1-4970-8244-E8F25C7B37C8}"/>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7">
              <a:extLst>
                <a:ext uri="{FF2B5EF4-FFF2-40B4-BE49-F238E27FC236}">
                  <a16:creationId xmlns:a16="http://schemas.microsoft.com/office/drawing/2014/main" id="{3DAB6EAF-5596-40EB-8F4C-24E51664625E}"/>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
              <a:extLst>
                <a:ext uri="{FF2B5EF4-FFF2-40B4-BE49-F238E27FC236}">
                  <a16:creationId xmlns:a16="http://schemas.microsoft.com/office/drawing/2014/main" id="{4263779A-B59E-406B-90CC-FDBBE717BF9C}"/>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9">
              <a:extLst>
                <a:ext uri="{FF2B5EF4-FFF2-40B4-BE49-F238E27FC236}">
                  <a16:creationId xmlns:a16="http://schemas.microsoft.com/office/drawing/2014/main" id="{A2897C15-D0D5-4E51-BD05-F25086ED37CF}"/>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0">
              <a:extLst>
                <a:ext uri="{FF2B5EF4-FFF2-40B4-BE49-F238E27FC236}">
                  <a16:creationId xmlns:a16="http://schemas.microsoft.com/office/drawing/2014/main" id="{8B803712-8AB1-4F03-B3F2-DA7704079769}"/>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1">
              <a:extLst>
                <a:ext uri="{FF2B5EF4-FFF2-40B4-BE49-F238E27FC236}">
                  <a16:creationId xmlns:a16="http://schemas.microsoft.com/office/drawing/2014/main" id="{DEDD0822-289F-42DF-A0C1-4E3B238D0996}"/>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2">
              <a:extLst>
                <a:ext uri="{FF2B5EF4-FFF2-40B4-BE49-F238E27FC236}">
                  <a16:creationId xmlns:a16="http://schemas.microsoft.com/office/drawing/2014/main" id="{9E245F08-0B56-4D0E-AE08-5E16AF0959AE}"/>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3">
              <a:extLst>
                <a:ext uri="{FF2B5EF4-FFF2-40B4-BE49-F238E27FC236}">
                  <a16:creationId xmlns:a16="http://schemas.microsoft.com/office/drawing/2014/main" id="{F0C3405B-AA68-42CE-B535-4821DF9E81DD}"/>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4">
              <a:extLst>
                <a:ext uri="{FF2B5EF4-FFF2-40B4-BE49-F238E27FC236}">
                  <a16:creationId xmlns:a16="http://schemas.microsoft.com/office/drawing/2014/main" id="{210BFD39-223B-4366-9470-434BEA063EE9}"/>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5">
              <a:extLst>
                <a:ext uri="{FF2B5EF4-FFF2-40B4-BE49-F238E27FC236}">
                  <a16:creationId xmlns:a16="http://schemas.microsoft.com/office/drawing/2014/main" id="{A0C73651-482D-4B89-AEFF-5D2402473B6D}"/>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6">
              <a:extLst>
                <a:ext uri="{FF2B5EF4-FFF2-40B4-BE49-F238E27FC236}">
                  <a16:creationId xmlns:a16="http://schemas.microsoft.com/office/drawing/2014/main" id="{7B440444-3E58-4D54-9DD1-D26ECCA4DFAA}"/>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7">
              <a:extLst>
                <a:ext uri="{FF2B5EF4-FFF2-40B4-BE49-F238E27FC236}">
                  <a16:creationId xmlns:a16="http://schemas.microsoft.com/office/drawing/2014/main" id="{C9CB76A2-CA15-427C-B863-719E868F2410}"/>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8">
              <a:extLst>
                <a:ext uri="{FF2B5EF4-FFF2-40B4-BE49-F238E27FC236}">
                  <a16:creationId xmlns:a16="http://schemas.microsoft.com/office/drawing/2014/main" id="{CC9D6281-6DF4-4FC7-B815-39A1374EC90A}"/>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9">
              <a:extLst>
                <a:ext uri="{FF2B5EF4-FFF2-40B4-BE49-F238E27FC236}">
                  <a16:creationId xmlns:a16="http://schemas.microsoft.com/office/drawing/2014/main" id="{8F41F838-1CD0-4A0F-85BA-227F4FBC0CD1}"/>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0">
              <a:extLst>
                <a:ext uri="{FF2B5EF4-FFF2-40B4-BE49-F238E27FC236}">
                  <a16:creationId xmlns:a16="http://schemas.microsoft.com/office/drawing/2014/main" id="{DA8997AB-8D83-46BB-ABE4-7D12A4266E98}"/>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1">
              <a:extLst>
                <a:ext uri="{FF2B5EF4-FFF2-40B4-BE49-F238E27FC236}">
                  <a16:creationId xmlns:a16="http://schemas.microsoft.com/office/drawing/2014/main" id="{A7BFF115-E776-4E29-AF55-AA195AE01563}"/>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2">
              <a:extLst>
                <a:ext uri="{FF2B5EF4-FFF2-40B4-BE49-F238E27FC236}">
                  <a16:creationId xmlns:a16="http://schemas.microsoft.com/office/drawing/2014/main" id="{D764722E-D64E-4068-A509-79B053C2D55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3">
              <a:extLst>
                <a:ext uri="{FF2B5EF4-FFF2-40B4-BE49-F238E27FC236}">
                  <a16:creationId xmlns:a16="http://schemas.microsoft.com/office/drawing/2014/main" id="{919132EF-0E51-44F4-9315-B3A8C4CB2F57}"/>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3" name="Content Placeholder 7">
            <a:extLst>
              <a:ext uri="{FF2B5EF4-FFF2-40B4-BE49-F238E27FC236}">
                <a16:creationId xmlns:a16="http://schemas.microsoft.com/office/drawing/2014/main" id="{B32E3084-087E-4FA3-AE3C-2ABEBC8C4AB8}"/>
              </a:ext>
            </a:extLst>
          </p:cNvPr>
          <p:cNvSpPr>
            <a:spLocks noGrp="1"/>
          </p:cNvSpPr>
          <p:nvPr>
            <p:ph sz="quarter" idx="17"/>
          </p:nvPr>
        </p:nvSpPr>
        <p:spPr>
          <a:xfrm>
            <a:off x="8182000" y="2095589"/>
            <a:ext cx="3382300" cy="42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943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Bleed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868253-C495-49AC-B8F4-51DA1B67DC3C}"/>
              </a:ext>
            </a:extLst>
          </p:cNvPr>
          <p:cNvSpPr>
            <a:spLocks noGrp="1"/>
          </p:cNvSpPr>
          <p:nvPr>
            <p:ph type="body" sz="quarter" idx="18"/>
          </p:nvPr>
        </p:nvSpPr>
        <p:spPr>
          <a:xfrm>
            <a:off x="8023247" y="535871"/>
            <a:ext cx="3538371" cy="5782518"/>
          </a:xfrm>
        </p:spPr>
        <p:txBody>
          <a:bodyPr/>
          <a:lstStyle>
            <a:lvl1pPr>
              <a:lnSpc>
                <a:spcPct val="100000"/>
              </a:lnSpc>
              <a:defRPr sz="31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528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400" y="2863858"/>
            <a:ext cx="10933200" cy="430887"/>
          </a:xfrm>
        </p:spPr>
        <p:txBody>
          <a:bodyPr>
            <a:spAutoFit/>
          </a:bodyPr>
          <a:lstStyle>
            <a:lvl1pPr marL="0" indent="0">
              <a:lnSpc>
                <a:spcPct val="100000"/>
              </a:lnSpc>
              <a:spcBef>
                <a:spcPts val="0"/>
              </a:spcBef>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Title 10">
            <a:extLst>
              <a:ext uri="{FF2B5EF4-FFF2-40B4-BE49-F238E27FC236}">
                <a16:creationId xmlns:a16="http://schemas.microsoft.com/office/drawing/2014/main" id="{D280184A-33BD-48F5-A4A2-7236A48E27E7}"/>
              </a:ext>
            </a:extLst>
          </p:cNvPr>
          <p:cNvSpPr>
            <a:spLocks noGrp="1"/>
          </p:cNvSpPr>
          <p:nvPr>
            <p:ph type="title"/>
          </p:nvPr>
        </p:nvSpPr>
        <p:spPr>
          <a:xfrm>
            <a:off x="629400" y="534989"/>
            <a:ext cx="10933200" cy="657872"/>
          </a:xfrm>
        </p:spPr>
        <p:txBody>
          <a:bodyPr/>
          <a:lstStyle>
            <a:lvl1pPr>
              <a:lnSpc>
                <a:spcPct val="95000"/>
              </a:lnSpc>
              <a:defRPr sz="4500" b="0">
                <a:solidFill>
                  <a:schemeClr val="accent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8298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3AEBEC38-6767-4AF2-BDF7-E43F14BE98FF}"/>
              </a:ext>
            </a:extLst>
          </p:cNvPr>
          <p:cNvSpPr>
            <a:spLocks noGrp="1"/>
          </p:cNvSpPr>
          <p:nvPr>
            <p:ph type="title"/>
          </p:nvPr>
        </p:nvSpPr>
        <p:spPr>
          <a:xfrm>
            <a:off x="631100" y="537238"/>
            <a:ext cx="8197200" cy="477054"/>
          </a:xfrm>
        </p:spPr>
        <p:txBody>
          <a:bodyPr/>
          <a:lstStyle/>
          <a:p>
            <a:r>
              <a:rPr lang="en-US"/>
              <a:t>Click to edit Master title style</a:t>
            </a:r>
            <a:endParaRPr lang="en-GB"/>
          </a:p>
        </p:txBody>
      </p:sp>
      <p:sp>
        <p:nvSpPr>
          <p:cNvPr id="39" name="Date Placeholder 38">
            <a:extLst>
              <a:ext uri="{FF2B5EF4-FFF2-40B4-BE49-F238E27FC236}">
                <a16:creationId xmlns:a16="http://schemas.microsoft.com/office/drawing/2014/main" id="{C03D15FC-B283-4873-A6EE-D0F0430BBC9C}"/>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40" name="Footer Placeholder 39">
            <a:extLst>
              <a:ext uri="{FF2B5EF4-FFF2-40B4-BE49-F238E27FC236}">
                <a16:creationId xmlns:a16="http://schemas.microsoft.com/office/drawing/2014/main" id="{DAF1004B-95AC-419C-8689-3A099EB80213}"/>
              </a:ext>
            </a:extLst>
          </p:cNvPr>
          <p:cNvSpPr>
            <a:spLocks noGrp="1"/>
          </p:cNvSpPr>
          <p:nvPr>
            <p:ph type="ftr" sz="quarter" idx="11"/>
          </p:nvPr>
        </p:nvSpPr>
        <p:spPr/>
        <p:txBody>
          <a:bodyPr/>
          <a:lstStyle/>
          <a:p>
            <a:endParaRPr lang="en-GB" dirty="0"/>
          </a:p>
        </p:txBody>
      </p:sp>
      <p:sp>
        <p:nvSpPr>
          <p:cNvPr id="41" name="Slide Number Placeholder 40">
            <a:extLst>
              <a:ext uri="{FF2B5EF4-FFF2-40B4-BE49-F238E27FC236}">
                <a16:creationId xmlns:a16="http://schemas.microsoft.com/office/drawing/2014/main" id="{D4D80AF5-FD69-473E-A692-AA72A77BEC75}"/>
              </a:ext>
            </a:extLst>
          </p:cNvPr>
          <p:cNvSpPr>
            <a:spLocks noGrp="1"/>
          </p:cNvSpPr>
          <p:nvPr>
            <p:ph type="sldNum" sz="quarter" idx="12"/>
          </p:nvPr>
        </p:nvSpPr>
        <p:spPr/>
        <p:txBody>
          <a:bodyPr/>
          <a:lstStyle/>
          <a:p>
            <a:fld id="{ACFE768E-D45F-42E3-B108-0B4F36EC978A}" type="slidenum">
              <a:rPr lang="en-GB" smtClean="0"/>
              <a:pPr/>
              <a:t>‹#›</a:t>
            </a:fld>
            <a:endParaRPr lang="en-GB" dirty="0"/>
          </a:p>
        </p:txBody>
      </p:sp>
      <p:cxnSp>
        <p:nvCxnSpPr>
          <p:cNvPr id="42" name="Straight Connector 41">
            <a:extLst>
              <a:ext uri="{FF2B5EF4-FFF2-40B4-BE49-F238E27FC236}">
                <a16:creationId xmlns:a16="http://schemas.microsoft.com/office/drawing/2014/main" id="{B551E3E4-0DA9-48B9-8A09-8B0B718AEB2B}"/>
              </a:ext>
            </a:extLst>
          </p:cNvPr>
          <p:cNvCxnSpPr/>
          <p:nvPr userDrawn="1"/>
        </p:nvCxnSpPr>
        <p:spPr>
          <a:xfrm>
            <a:off x="631100" y="1781965"/>
            <a:ext cx="109332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3" name="Group 4">
            <a:extLst>
              <a:ext uri="{FF2B5EF4-FFF2-40B4-BE49-F238E27FC236}">
                <a16:creationId xmlns:a16="http://schemas.microsoft.com/office/drawing/2014/main" id="{1E8DD0ED-74BA-456C-8248-77852CDDCF00}"/>
              </a:ext>
            </a:extLst>
          </p:cNvPr>
          <p:cNvGrpSpPr>
            <a:grpSpLocks noChangeAspect="1"/>
          </p:cNvGrpSpPr>
          <p:nvPr userDrawn="1"/>
        </p:nvGrpSpPr>
        <p:grpSpPr bwMode="auto">
          <a:xfrm>
            <a:off x="9458300" y="636697"/>
            <a:ext cx="2106000" cy="795600"/>
            <a:chOff x="2336" y="1953"/>
            <a:chExt cx="1090" cy="421"/>
          </a:xfrm>
          <a:solidFill>
            <a:schemeClr val="accent5"/>
          </a:solidFill>
        </p:grpSpPr>
        <p:sp>
          <p:nvSpPr>
            <p:cNvPr id="44" name="Freeform 5">
              <a:extLst>
                <a:ext uri="{FF2B5EF4-FFF2-40B4-BE49-F238E27FC236}">
                  <a16:creationId xmlns:a16="http://schemas.microsoft.com/office/drawing/2014/main" id="{E6F334F4-5908-4FF2-8B48-900220AFDABE}"/>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B12DA99-C009-4CD5-8313-C96CDEB92C06}"/>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E20ABA9C-0FEB-46A1-9659-A03984CBA5CD}"/>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485C0FFC-DDD8-4ABF-AB59-E5DDF16D385D}"/>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FC08B1AE-998A-4DB2-ACCC-06663C5DC530}"/>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FD101EFA-7B3E-4DEF-86E1-D8731A71C5E3}"/>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1">
              <a:extLst>
                <a:ext uri="{FF2B5EF4-FFF2-40B4-BE49-F238E27FC236}">
                  <a16:creationId xmlns:a16="http://schemas.microsoft.com/office/drawing/2014/main" id="{D27CF995-F4A8-461C-BB4F-F348ACB7648F}"/>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2">
              <a:extLst>
                <a:ext uri="{FF2B5EF4-FFF2-40B4-BE49-F238E27FC236}">
                  <a16:creationId xmlns:a16="http://schemas.microsoft.com/office/drawing/2014/main" id="{CDCCF559-1AC0-4AA5-BFC4-805D751F1FEA}"/>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3">
              <a:extLst>
                <a:ext uri="{FF2B5EF4-FFF2-40B4-BE49-F238E27FC236}">
                  <a16:creationId xmlns:a16="http://schemas.microsoft.com/office/drawing/2014/main" id="{893AECB0-6EA6-4E12-ABC4-3C53AD459709}"/>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4">
              <a:extLst>
                <a:ext uri="{FF2B5EF4-FFF2-40B4-BE49-F238E27FC236}">
                  <a16:creationId xmlns:a16="http://schemas.microsoft.com/office/drawing/2014/main" id="{112862CC-D6A3-40C3-8250-2A5A769DF99C}"/>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5">
              <a:extLst>
                <a:ext uri="{FF2B5EF4-FFF2-40B4-BE49-F238E27FC236}">
                  <a16:creationId xmlns:a16="http://schemas.microsoft.com/office/drawing/2014/main" id="{C4F0BBC8-6410-495F-9C1D-015FF9D09903}"/>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6">
              <a:extLst>
                <a:ext uri="{FF2B5EF4-FFF2-40B4-BE49-F238E27FC236}">
                  <a16:creationId xmlns:a16="http://schemas.microsoft.com/office/drawing/2014/main" id="{AC1C343B-5B8F-43A8-806C-964480DDCC49}"/>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7">
              <a:extLst>
                <a:ext uri="{FF2B5EF4-FFF2-40B4-BE49-F238E27FC236}">
                  <a16:creationId xmlns:a16="http://schemas.microsoft.com/office/drawing/2014/main" id="{3DC03DD8-C6A6-4C83-8EFF-B5C62ED967C5}"/>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8">
              <a:extLst>
                <a:ext uri="{FF2B5EF4-FFF2-40B4-BE49-F238E27FC236}">
                  <a16:creationId xmlns:a16="http://schemas.microsoft.com/office/drawing/2014/main" id="{CBC1E875-6443-43BD-8A7F-5AF09132B7D6}"/>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9">
              <a:extLst>
                <a:ext uri="{FF2B5EF4-FFF2-40B4-BE49-F238E27FC236}">
                  <a16:creationId xmlns:a16="http://schemas.microsoft.com/office/drawing/2014/main" id="{8A7C2618-0420-4F7B-B100-22B0F54D9CA9}"/>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0">
              <a:extLst>
                <a:ext uri="{FF2B5EF4-FFF2-40B4-BE49-F238E27FC236}">
                  <a16:creationId xmlns:a16="http://schemas.microsoft.com/office/drawing/2014/main" id="{B04C9A5D-1577-44DD-AF08-04AC6606BC17}"/>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1">
              <a:extLst>
                <a:ext uri="{FF2B5EF4-FFF2-40B4-BE49-F238E27FC236}">
                  <a16:creationId xmlns:a16="http://schemas.microsoft.com/office/drawing/2014/main" id="{FD711181-DE74-47AA-82DC-94E550576E27}"/>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2">
              <a:extLst>
                <a:ext uri="{FF2B5EF4-FFF2-40B4-BE49-F238E27FC236}">
                  <a16:creationId xmlns:a16="http://schemas.microsoft.com/office/drawing/2014/main" id="{444AA7C3-1B6F-4E09-B521-5E1BBB23ADC9}"/>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3">
              <a:extLst>
                <a:ext uri="{FF2B5EF4-FFF2-40B4-BE49-F238E27FC236}">
                  <a16:creationId xmlns:a16="http://schemas.microsoft.com/office/drawing/2014/main" id="{03600829-4577-483B-8BF6-3863CC173E36}"/>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4">
              <a:extLst>
                <a:ext uri="{FF2B5EF4-FFF2-40B4-BE49-F238E27FC236}">
                  <a16:creationId xmlns:a16="http://schemas.microsoft.com/office/drawing/2014/main" id="{C06CB474-009E-4406-89AB-DDAADEECC1BE}"/>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5">
              <a:extLst>
                <a:ext uri="{FF2B5EF4-FFF2-40B4-BE49-F238E27FC236}">
                  <a16:creationId xmlns:a16="http://schemas.microsoft.com/office/drawing/2014/main" id="{4C636A51-162C-4942-89F9-041DCC89D525}"/>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6">
              <a:extLst>
                <a:ext uri="{FF2B5EF4-FFF2-40B4-BE49-F238E27FC236}">
                  <a16:creationId xmlns:a16="http://schemas.microsoft.com/office/drawing/2014/main" id="{B4D09B44-5920-49BE-AAEF-25B9F4574422}"/>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7">
              <a:extLst>
                <a:ext uri="{FF2B5EF4-FFF2-40B4-BE49-F238E27FC236}">
                  <a16:creationId xmlns:a16="http://schemas.microsoft.com/office/drawing/2014/main" id="{AABCA0E4-4851-4B13-B108-288D8EC93C02}"/>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8">
              <a:extLst>
                <a:ext uri="{FF2B5EF4-FFF2-40B4-BE49-F238E27FC236}">
                  <a16:creationId xmlns:a16="http://schemas.microsoft.com/office/drawing/2014/main" id="{7380815F-38BE-42D5-9076-7F0C30B60216}"/>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9">
              <a:extLst>
                <a:ext uri="{FF2B5EF4-FFF2-40B4-BE49-F238E27FC236}">
                  <a16:creationId xmlns:a16="http://schemas.microsoft.com/office/drawing/2014/main" id="{09A0867B-835B-4887-94E5-509B267B4A74}"/>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30">
              <a:extLst>
                <a:ext uri="{FF2B5EF4-FFF2-40B4-BE49-F238E27FC236}">
                  <a16:creationId xmlns:a16="http://schemas.microsoft.com/office/drawing/2014/main" id="{6122B18D-86C3-475C-AF69-B99FE842C7FC}"/>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31">
              <a:extLst>
                <a:ext uri="{FF2B5EF4-FFF2-40B4-BE49-F238E27FC236}">
                  <a16:creationId xmlns:a16="http://schemas.microsoft.com/office/drawing/2014/main" id="{068F9547-4605-4E56-836D-788F28FF9FBF}"/>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2">
              <a:extLst>
                <a:ext uri="{FF2B5EF4-FFF2-40B4-BE49-F238E27FC236}">
                  <a16:creationId xmlns:a16="http://schemas.microsoft.com/office/drawing/2014/main" id="{8E333063-4041-4F3D-8D6D-493D4387C22F}"/>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3">
              <a:extLst>
                <a:ext uri="{FF2B5EF4-FFF2-40B4-BE49-F238E27FC236}">
                  <a16:creationId xmlns:a16="http://schemas.microsoft.com/office/drawing/2014/main" id="{DA07C19C-0A50-43F7-8810-7BF835E96994}"/>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6154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3F58668-4F44-4943-A0C2-9BA73DC8BF02}"/>
              </a:ext>
            </a:extLst>
          </p:cNvPr>
          <p:cNvSpPr>
            <a:spLocks noGrp="1"/>
          </p:cNvSpPr>
          <p:nvPr>
            <p:ph type="dt" sz="half" idx="10"/>
          </p:nvPr>
        </p:nvSpPr>
        <p:spPr/>
        <p:txBody>
          <a:bodyPr/>
          <a:lstStyle/>
          <a:p>
            <a:fld id="{F8A43C00-7B4B-498E-9137-FC01240F9D13}" type="datetime1">
              <a:rPr lang="en-GB" smtClean="0"/>
              <a:t>06/12/2023</a:t>
            </a:fld>
            <a:endParaRPr lang="en-GB" dirty="0"/>
          </a:p>
        </p:txBody>
      </p:sp>
      <p:sp>
        <p:nvSpPr>
          <p:cNvPr id="7" name="Footer Placeholder 6">
            <a:extLst>
              <a:ext uri="{FF2B5EF4-FFF2-40B4-BE49-F238E27FC236}">
                <a16:creationId xmlns:a16="http://schemas.microsoft.com/office/drawing/2014/main" id="{3310893E-B546-418B-A9FB-7DC85753141A}"/>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779C0029-9EC5-4CBC-A154-4767825BC4D2}"/>
              </a:ext>
            </a:extLst>
          </p:cNvPr>
          <p:cNvSpPr>
            <a:spLocks noGrp="1"/>
          </p:cNvSpPr>
          <p:nvPr>
            <p:ph type="sldNum" sz="quarter" idx="12"/>
          </p:nvPr>
        </p:nvSpPr>
        <p:spPr/>
        <p:txBody>
          <a:body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71569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57505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634D-4C9F-4FF3-B915-291C47E957BE}"/>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grpSp>
        <p:nvGrpSpPr>
          <p:cNvPr id="45" name="Group 4">
            <a:extLst>
              <a:ext uri="{FF2B5EF4-FFF2-40B4-BE49-F238E27FC236}">
                <a16:creationId xmlns:a16="http://schemas.microsoft.com/office/drawing/2014/main" id="{DC445776-6B4C-4459-B277-737C346C0F7E}"/>
              </a:ext>
            </a:extLst>
          </p:cNvPr>
          <p:cNvGrpSpPr>
            <a:grpSpLocks noChangeAspect="1"/>
          </p:cNvGrpSpPr>
          <p:nvPr userDrawn="1"/>
        </p:nvGrpSpPr>
        <p:grpSpPr bwMode="auto">
          <a:xfrm>
            <a:off x="607219" y="5299062"/>
            <a:ext cx="2444400" cy="936000"/>
            <a:chOff x="2336" y="1953"/>
            <a:chExt cx="1090" cy="421"/>
          </a:xfrm>
          <a:solidFill>
            <a:schemeClr val="bg1"/>
          </a:solidFill>
        </p:grpSpPr>
        <p:sp>
          <p:nvSpPr>
            <p:cNvPr id="46" name="Freeform 5">
              <a:extLst>
                <a:ext uri="{FF2B5EF4-FFF2-40B4-BE49-F238E27FC236}">
                  <a16:creationId xmlns:a16="http://schemas.microsoft.com/office/drawing/2014/main" id="{DF2A1093-59D7-4893-8291-D971CF7D8D58}"/>
                </a:ext>
              </a:extLst>
            </p:cNvPr>
            <p:cNvSpPr>
              <a:spLocks/>
            </p:cNvSpPr>
            <p:nvPr userDrawn="1"/>
          </p:nvSpPr>
          <p:spPr bwMode="auto">
            <a:xfrm>
              <a:off x="2378" y="1958"/>
              <a:ext cx="98" cy="181"/>
            </a:xfrm>
            <a:custGeom>
              <a:avLst/>
              <a:gdLst>
                <a:gd name="T0" fmla="*/ 81 w 163"/>
                <a:gd name="T1" fmla="*/ 165 h 297"/>
                <a:gd name="T2" fmla="*/ 81 w 163"/>
                <a:gd name="T3" fmla="*/ 165 h 297"/>
                <a:gd name="T4" fmla="*/ 113 w 163"/>
                <a:gd name="T5" fmla="*/ 52 h 297"/>
                <a:gd name="T6" fmla="*/ 68 w 163"/>
                <a:gd name="T7" fmla="*/ 0 h 297"/>
                <a:gd name="T8" fmla="*/ 25 w 163"/>
                <a:gd name="T9" fmla="*/ 182 h 297"/>
                <a:gd name="T10" fmla="*/ 162 w 163"/>
                <a:gd name="T11" fmla="*/ 297 h 297"/>
                <a:gd name="T12" fmla="*/ 163 w 163"/>
                <a:gd name="T13" fmla="*/ 297 h 297"/>
                <a:gd name="T14" fmla="*/ 81 w 163"/>
                <a:gd name="T15" fmla="*/ 165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97">
                  <a:moveTo>
                    <a:pt x="81" y="165"/>
                  </a:moveTo>
                  <a:lnTo>
                    <a:pt x="81" y="165"/>
                  </a:lnTo>
                  <a:cubicBezTo>
                    <a:pt x="79" y="114"/>
                    <a:pt x="98" y="78"/>
                    <a:pt x="113" y="52"/>
                  </a:cubicBezTo>
                  <a:cubicBezTo>
                    <a:pt x="97" y="15"/>
                    <a:pt x="68" y="0"/>
                    <a:pt x="68" y="0"/>
                  </a:cubicBezTo>
                  <a:cubicBezTo>
                    <a:pt x="68" y="0"/>
                    <a:pt x="0" y="96"/>
                    <a:pt x="25" y="182"/>
                  </a:cubicBezTo>
                  <a:cubicBezTo>
                    <a:pt x="58" y="290"/>
                    <a:pt x="154" y="297"/>
                    <a:pt x="162" y="297"/>
                  </a:cubicBezTo>
                  <a:cubicBezTo>
                    <a:pt x="162" y="297"/>
                    <a:pt x="163" y="297"/>
                    <a:pt x="163" y="297"/>
                  </a:cubicBezTo>
                  <a:cubicBezTo>
                    <a:pt x="163" y="297"/>
                    <a:pt x="86" y="262"/>
                    <a:pt x="81" y="16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180BBDC9-7D47-4399-BAEF-F6A49426D1B3}"/>
                </a:ext>
              </a:extLst>
            </p:cNvPr>
            <p:cNvSpPr>
              <a:spLocks/>
            </p:cNvSpPr>
            <p:nvPr userDrawn="1"/>
          </p:nvSpPr>
          <p:spPr bwMode="auto">
            <a:xfrm>
              <a:off x="2430" y="1953"/>
              <a:ext cx="123" cy="182"/>
            </a:xfrm>
            <a:custGeom>
              <a:avLst/>
              <a:gdLst>
                <a:gd name="T0" fmla="*/ 160 w 204"/>
                <a:gd name="T1" fmla="*/ 133 h 297"/>
                <a:gd name="T2" fmla="*/ 160 w 204"/>
                <a:gd name="T3" fmla="*/ 133 h 297"/>
                <a:gd name="T4" fmla="*/ 154 w 204"/>
                <a:gd name="T5" fmla="*/ 262 h 297"/>
                <a:gd name="T6" fmla="*/ 176 w 204"/>
                <a:gd name="T7" fmla="*/ 89 h 297"/>
                <a:gd name="T8" fmla="*/ 103 w 204"/>
                <a:gd name="T9" fmla="*/ 0 h 297"/>
                <a:gd name="T10" fmla="*/ 103 w 204"/>
                <a:gd name="T11" fmla="*/ 0 h 297"/>
                <a:gd name="T12" fmla="*/ 103 w 204"/>
                <a:gd name="T13" fmla="*/ 0 h 297"/>
                <a:gd name="T14" fmla="*/ 30 w 204"/>
                <a:gd name="T15" fmla="*/ 89 h 297"/>
                <a:gd name="T16" fmla="*/ 103 w 204"/>
                <a:gd name="T17" fmla="*/ 297 h 297"/>
                <a:gd name="T18" fmla="*/ 160 w 204"/>
                <a:gd name="T19" fmla="*/ 13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97">
                  <a:moveTo>
                    <a:pt x="160" y="133"/>
                  </a:moveTo>
                  <a:lnTo>
                    <a:pt x="160" y="133"/>
                  </a:lnTo>
                  <a:cubicBezTo>
                    <a:pt x="160" y="133"/>
                    <a:pt x="183" y="196"/>
                    <a:pt x="154" y="262"/>
                  </a:cubicBezTo>
                  <a:cubicBezTo>
                    <a:pt x="204" y="211"/>
                    <a:pt x="199" y="143"/>
                    <a:pt x="176" y="89"/>
                  </a:cubicBezTo>
                  <a:cubicBezTo>
                    <a:pt x="147" y="23"/>
                    <a:pt x="103" y="0"/>
                    <a:pt x="103" y="0"/>
                  </a:cubicBezTo>
                  <a:lnTo>
                    <a:pt x="103" y="0"/>
                  </a:lnTo>
                  <a:cubicBezTo>
                    <a:pt x="103" y="0"/>
                    <a:pt x="103" y="0"/>
                    <a:pt x="103" y="0"/>
                  </a:cubicBezTo>
                  <a:cubicBezTo>
                    <a:pt x="103" y="0"/>
                    <a:pt x="58" y="23"/>
                    <a:pt x="30" y="89"/>
                  </a:cubicBezTo>
                  <a:cubicBezTo>
                    <a:pt x="1" y="157"/>
                    <a:pt x="0" y="247"/>
                    <a:pt x="103" y="297"/>
                  </a:cubicBezTo>
                  <a:cubicBezTo>
                    <a:pt x="118" y="285"/>
                    <a:pt x="162" y="240"/>
                    <a:pt x="160" y="1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7">
              <a:extLst>
                <a:ext uri="{FF2B5EF4-FFF2-40B4-BE49-F238E27FC236}">
                  <a16:creationId xmlns:a16="http://schemas.microsoft.com/office/drawing/2014/main" id="{0F9B1A59-573D-4DB5-AC8D-1310B353BAF6}"/>
                </a:ext>
              </a:extLst>
            </p:cNvPr>
            <p:cNvSpPr>
              <a:spLocks/>
            </p:cNvSpPr>
            <p:nvPr userDrawn="1"/>
          </p:nvSpPr>
          <p:spPr bwMode="auto">
            <a:xfrm>
              <a:off x="2531" y="1957"/>
              <a:ext cx="76" cy="171"/>
            </a:xfrm>
            <a:custGeom>
              <a:avLst/>
              <a:gdLst>
                <a:gd name="T0" fmla="*/ 57 w 126"/>
                <a:gd name="T1" fmla="*/ 0 h 280"/>
                <a:gd name="T2" fmla="*/ 57 w 126"/>
                <a:gd name="T3" fmla="*/ 0 h 280"/>
                <a:gd name="T4" fmla="*/ 13 w 126"/>
                <a:gd name="T5" fmla="*/ 52 h 280"/>
                <a:gd name="T6" fmla="*/ 44 w 126"/>
                <a:gd name="T7" fmla="*/ 165 h 280"/>
                <a:gd name="T8" fmla="*/ 0 w 126"/>
                <a:gd name="T9" fmla="*/ 269 h 280"/>
                <a:gd name="T10" fmla="*/ 81 w 126"/>
                <a:gd name="T11" fmla="*/ 121 h 280"/>
                <a:gd name="T12" fmla="*/ 22 w 126"/>
                <a:gd name="T13" fmla="*/ 280 h 280"/>
                <a:gd name="T14" fmla="*/ 100 w 126"/>
                <a:gd name="T15" fmla="*/ 182 h 280"/>
                <a:gd name="T16" fmla="*/ 57 w 126"/>
                <a:gd name="T17"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80">
                  <a:moveTo>
                    <a:pt x="57" y="0"/>
                  </a:moveTo>
                  <a:lnTo>
                    <a:pt x="57" y="0"/>
                  </a:lnTo>
                  <a:cubicBezTo>
                    <a:pt x="57" y="0"/>
                    <a:pt x="29" y="15"/>
                    <a:pt x="13" y="52"/>
                  </a:cubicBezTo>
                  <a:cubicBezTo>
                    <a:pt x="28" y="78"/>
                    <a:pt x="47" y="114"/>
                    <a:pt x="44" y="165"/>
                  </a:cubicBezTo>
                  <a:cubicBezTo>
                    <a:pt x="42" y="215"/>
                    <a:pt x="21" y="248"/>
                    <a:pt x="0" y="269"/>
                  </a:cubicBezTo>
                  <a:cubicBezTo>
                    <a:pt x="32" y="246"/>
                    <a:pt x="73" y="201"/>
                    <a:pt x="81" y="121"/>
                  </a:cubicBezTo>
                  <a:cubicBezTo>
                    <a:pt x="81" y="121"/>
                    <a:pt x="96" y="217"/>
                    <a:pt x="22" y="280"/>
                  </a:cubicBezTo>
                  <a:cubicBezTo>
                    <a:pt x="52" y="265"/>
                    <a:pt x="84" y="236"/>
                    <a:pt x="100" y="182"/>
                  </a:cubicBezTo>
                  <a:cubicBezTo>
                    <a:pt x="126" y="96"/>
                    <a:pt x="57" y="0"/>
                    <a:pt x="57" y="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8">
              <a:extLst>
                <a:ext uri="{FF2B5EF4-FFF2-40B4-BE49-F238E27FC236}">
                  <a16:creationId xmlns:a16="http://schemas.microsoft.com/office/drawing/2014/main" id="{EB9F6420-512C-4B3B-B424-8F03708AD185}"/>
                </a:ext>
              </a:extLst>
            </p:cNvPr>
            <p:cNvSpPr>
              <a:spLocks/>
            </p:cNvSpPr>
            <p:nvPr userDrawn="1"/>
          </p:nvSpPr>
          <p:spPr bwMode="auto">
            <a:xfrm>
              <a:off x="2336" y="2207"/>
              <a:ext cx="148" cy="167"/>
            </a:xfrm>
            <a:custGeom>
              <a:avLst/>
              <a:gdLst>
                <a:gd name="T0" fmla="*/ 74 w 245"/>
                <a:gd name="T1" fmla="*/ 182 h 274"/>
                <a:gd name="T2" fmla="*/ 74 w 245"/>
                <a:gd name="T3" fmla="*/ 182 h 274"/>
                <a:gd name="T4" fmla="*/ 0 w 245"/>
                <a:gd name="T5" fmla="*/ 0 h 274"/>
                <a:gd name="T6" fmla="*/ 171 w 245"/>
                <a:gd name="T7" fmla="*/ 92 h 274"/>
                <a:gd name="T8" fmla="*/ 245 w 245"/>
                <a:gd name="T9" fmla="*/ 274 h 274"/>
                <a:gd name="T10" fmla="*/ 74 w 245"/>
                <a:gd name="T11" fmla="*/ 182 h 274"/>
              </a:gdLst>
              <a:ahLst/>
              <a:cxnLst>
                <a:cxn ang="0">
                  <a:pos x="T0" y="T1"/>
                </a:cxn>
                <a:cxn ang="0">
                  <a:pos x="T2" y="T3"/>
                </a:cxn>
                <a:cxn ang="0">
                  <a:pos x="T4" y="T5"/>
                </a:cxn>
                <a:cxn ang="0">
                  <a:pos x="T6" y="T7"/>
                </a:cxn>
                <a:cxn ang="0">
                  <a:pos x="T8" y="T9"/>
                </a:cxn>
                <a:cxn ang="0">
                  <a:pos x="T10" y="T11"/>
                </a:cxn>
              </a:cxnLst>
              <a:rect l="0" t="0" r="r" b="b"/>
              <a:pathLst>
                <a:path w="245" h="274">
                  <a:moveTo>
                    <a:pt x="74" y="182"/>
                  </a:moveTo>
                  <a:lnTo>
                    <a:pt x="74" y="182"/>
                  </a:lnTo>
                  <a:cubicBezTo>
                    <a:pt x="29" y="132"/>
                    <a:pt x="3" y="68"/>
                    <a:pt x="0" y="0"/>
                  </a:cubicBezTo>
                  <a:cubicBezTo>
                    <a:pt x="65" y="10"/>
                    <a:pt x="125" y="41"/>
                    <a:pt x="171" y="92"/>
                  </a:cubicBezTo>
                  <a:cubicBezTo>
                    <a:pt x="216" y="142"/>
                    <a:pt x="242" y="206"/>
                    <a:pt x="245" y="274"/>
                  </a:cubicBezTo>
                  <a:cubicBezTo>
                    <a:pt x="180" y="264"/>
                    <a:pt x="119" y="232"/>
                    <a:pt x="74" y="1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9">
              <a:extLst>
                <a:ext uri="{FF2B5EF4-FFF2-40B4-BE49-F238E27FC236}">
                  <a16:creationId xmlns:a16="http://schemas.microsoft.com/office/drawing/2014/main" id="{627904F5-DFB4-4284-B0A6-C6006A7B3918}"/>
                </a:ext>
              </a:extLst>
            </p:cNvPr>
            <p:cNvSpPr>
              <a:spLocks/>
            </p:cNvSpPr>
            <p:nvPr userDrawn="1"/>
          </p:nvSpPr>
          <p:spPr bwMode="auto">
            <a:xfrm>
              <a:off x="2486" y="2146"/>
              <a:ext cx="13" cy="198"/>
            </a:xfrm>
            <a:custGeom>
              <a:avLst/>
              <a:gdLst>
                <a:gd name="T0" fmla="*/ 11 w 22"/>
                <a:gd name="T1" fmla="*/ 325 h 325"/>
                <a:gd name="T2" fmla="*/ 11 w 22"/>
                <a:gd name="T3" fmla="*/ 325 h 325"/>
                <a:gd name="T4" fmla="*/ 21 w 22"/>
                <a:gd name="T5" fmla="*/ 284 h 325"/>
                <a:gd name="T6" fmla="*/ 22 w 22"/>
                <a:gd name="T7" fmla="*/ 0 h 325"/>
                <a:gd name="T8" fmla="*/ 11 w 22"/>
                <a:gd name="T9" fmla="*/ 2 h 325"/>
                <a:gd name="T10" fmla="*/ 0 w 22"/>
                <a:gd name="T11" fmla="*/ 0 h 325"/>
                <a:gd name="T12" fmla="*/ 0 w 22"/>
                <a:gd name="T13" fmla="*/ 285 h 325"/>
                <a:gd name="T14" fmla="*/ 11 w 22"/>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25">
                  <a:moveTo>
                    <a:pt x="11" y="325"/>
                  </a:moveTo>
                  <a:lnTo>
                    <a:pt x="11" y="325"/>
                  </a:lnTo>
                  <a:cubicBezTo>
                    <a:pt x="14" y="312"/>
                    <a:pt x="17" y="297"/>
                    <a:pt x="21" y="284"/>
                  </a:cubicBezTo>
                  <a:lnTo>
                    <a:pt x="22" y="0"/>
                  </a:lnTo>
                  <a:cubicBezTo>
                    <a:pt x="19" y="1"/>
                    <a:pt x="15" y="2"/>
                    <a:pt x="11" y="2"/>
                  </a:cubicBezTo>
                  <a:cubicBezTo>
                    <a:pt x="7" y="2"/>
                    <a:pt x="4" y="1"/>
                    <a:pt x="0" y="0"/>
                  </a:cubicBezTo>
                  <a:lnTo>
                    <a:pt x="0" y="285"/>
                  </a:lnTo>
                  <a:cubicBezTo>
                    <a:pt x="5" y="298"/>
                    <a:pt x="8" y="311"/>
                    <a:pt x="11" y="3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0">
              <a:extLst>
                <a:ext uri="{FF2B5EF4-FFF2-40B4-BE49-F238E27FC236}">
                  <a16:creationId xmlns:a16="http://schemas.microsoft.com/office/drawing/2014/main" id="{6FDDF885-A1C7-4E96-B236-E51BB9D55952}"/>
                </a:ext>
              </a:extLst>
            </p:cNvPr>
            <p:cNvSpPr>
              <a:spLocks/>
            </p:cNvSpPr>
            <p:nvPr userDrawn="1"/>
          </p:nvSpPr>
          <p:spPr bwMode="auto">
            <a:xfrm>
              <a:off x="2501" y="2207"/>
              <a:ext cx="148" cy="162"/>
            </a:xfrm>
            <a:custGeom>
              <a:avLst/>
              <a:gdLst>
                <a:gd name="T0" fmla="*/ 75 w 246"/>
                <a:gd name="T1" fmla="*/ 92 h 266"/>
                <a:gd name="T2" fmla="*/ 75 w 246"/>
                <a:gd name="T3" fmla="*/ 92 h 266"/>
                <a:gd name="T4" fmla="*/ 0 w 246"/>
                <a:gd name="T5" fmla="*/ 266 h 266"/>
                <a:gd name="T6" fmla="*/ 161 w 246"/>
                <a:gd name="T7" fmla="*/ 124 h 266"/>
                <a:gd name="T8" fmla="*/ 43 w 246"/>
                <a:gd name="T9" fmla="*/ 264 h 266"/>
                <a:gd name="T10" fmla="*/ 171 w 246"/>
                <a:gd name="T11" fmla="*/ 182 h 266"/>
                <a:gd name="T12" fmla="*/ 246 w 246"/>
                <a:gd name="T13" fmla="*/ 0 h 266"/>
                <a:gd name="T14" fmla="*/ 75 w 246"/>
                <a:gd name="T15" fmla="*/ 92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66">
                  <a:moveTo>
                    <a:pt x="75" y="92"/>
                  </a:moveTo>
                  <a:lnTo>
                    <a:pt x="75" y="92"/>
                  </a:lnTo>
                  <a:cubicBezTo>
                    <a:pt x="31" y="140"/>
                    <a:pt x="5" y="201"/>
                    <a:pt x="0" y="266"/>
                  </a:cubicBezTo>
                  <a:cubicBezTo>
                    <a:pt x="99" y="198"/>
                    <a:pt x="161" y="124"/>
                    <a:pt x="161" y="124"/>
                  </a:cubicBezTo>
                  <a:cubicBezTo>
                    <a:pt x="141" y="179"/>
                    <a:pt x="90" y="228"/>
                    <a:pt x="43" y="264"/>
                  </a:cubicBezTo>
                  <a:cubicBezTo>
                    <a:pt x="92" y="249"/>
                    <a:pt x="136" y="221"/>
                    <a:pt x="171" y="182"/>
                  </a:cubicBezTo>
                  <a:cubicBezTo>
                    <a:pt x="217" y="132"/>
                    <a:pt x="243" y="68"/>
                    <a:pt x="246" y="0"/>
                  </a:cubicBezTo>
                  <a:cubicBezTo>
                    <a:pt x="180" y="10"/>
                    <a:pt x="120" y="41"/>
                    <a:pt x="75" y="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1">
              <a:extLst>
                <a:ext uri="{FF2B5EF4-FFF2-40B4-BE49-F238E27FC236}">
                  <a16:creationId xmlns:a16="http://schemas.microsoft.com/office/drawing/2014/main" id="{6911482E-592A-452D-8814-D40A84508F1C}"/>
                </a:ext>
              </a:extLst>
            </p:cNvPr>
            <p:cNvSpPr>
              <a:spLocks noEditPoints="1"/>
            </p:cNvSpPr>
            <p:nvPr userDrawn="1"/>
          </p:nvSpPr>
          <p:spPr bwMode="auto">
            <a:xfrm>
              <a:off x="2710" y="1953"/>
              <a:ext cx="128" cy="147"/>
            </a:xfrm>
            <a:custGeom>
              <a:avLst/>
              <a:gdLst>
                <a:gd name="T0" fmla="*/ 104 w 213"/>
                <a:gd name="T1" fmla="*/ 0 h 241"/>
                <a:gd name="T2" fmla="*/ 104 w 213"/>
                <a:gd name="T3" fmla="*/ 0 h 241"/>
                <a:gd name="T4" fmla="*/ 147 w 213"/>
                <a:gd name="T5" fmla="*/ 8 h 241"/>
                <a:gd name="T6" fmla="*/ 182 w 213"/>
                <a:gd name="T7" fmla="*/ 30 h 241"/>
                <a:gd name="T8" fmla="*/ 205 w 213"/>
                <a:gd name="T9" fmla="*/ 67 h 241"/>
                <a:gd name="T10" fmla="*/ 213 w 213"/>
                <a:gd name="T11" fmla="*/ 119 h 241"/>
                <a:gd name="T12" fmla="*/ 206 w 213"/>
                <a:gd name="T13" fmla="*/ 168 h 241"/>
                <a:gd name="T14" fmla="*/ 186 w 213"/>
                <a:gd name="T15" fmla="*/ 206 h 241"/>
                <a:gd name="T16" fmla="*/ 152 w 213"/>
                <a:gd name="T17" fmla="*/ 232 h 241"/>
                <a:gd name="T18" fmla="*/ 104 w 213"/>
                <a:gd name="T19" fmla="*/ 241 h 241"/>
                <a:gd name="T20" fmla="*/ 0 w 213"/>
                <a:gd name="T21" fmla="*/ 241 h 241"/>
                <a:gd name="T22" fmla="*/ 0 w 213"/>
                <a:gd name="T23" fmla="*/ 0 h 241"/>
                <a:gd name="T24" fmla="*/ 104 w 213"/>
                <a:gd name="T25" fmla="*/ 0 h 241"/>
                <a:gd name="T26" fmla="*/ 104 w 213"/>
                <a:gd name="T27" fmla="*/ 0 h 241"/>
                <a:gd name="T28" fmla="*/ 100 w 213"/>
                <a:gd name="T29" fmla="*/ 196 h 241"/>
                <a:gd name="T30" fmla="*/ 100 w 213"/>
                <a:gd name="T31" fmla="*/ 196 h 241"/>
                <a:gd name="T32" fmla="*/ 122 w 213"/>
                <a:gd name="T33" fmla="*/ 193 h 241"/>
                <a:gd name="T34" fmla="*/ 142 w 213"/>
                <a:gd name="T35" fmla="*/ 180 h 241"/>
                <a:gd name="T36" fmla="*/ 155 w 213"/>
                <a:gd name="T37" fmla="*/ 158 h 241"/>
                <a:gd name="T38" fmla="*/ 160 w 213"/>
                <a:gd name="T39" fmla="*/ 124 h 241"/>
                <a:gd name="T40" fmla="*/ 157 w 213"/>
                <a:gd name="T41" fmla="*/ 92 h 241"/>
                <a:gd name="T42" fmla="*/ 145 w 213"/>
                <a:gd name="T43" fmla="*/ 66 h 241"/>
                <a:gd name="T44" fmla="*/ 124 w 213"/>
                <a:gd name="T45" fmla="*/ 50 h 241"/>
                <a:gd name="T46" fmla="*/ 91 w 213"/>
                <a:gd name="T47" fmla="*/ 45 h 241"/>
                <a:gd name="T48" fmla="*/ 53 w 213"/>
                <a:gd name="T49" fmla="*/ 45 h 241"/>
                <a:gd name="T50" fmla="*/ 53 w 213"/>
                <a:gd name="T51" fmla="*/ 196 h 241"/>
                <a:gd name="T52" fmla="*/ 100 w 213"/>
                <a:gd name="T53" fmla="*/ 19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41">
                  <a:moveTo>
                    <a:pt x="104" y="0"/>
                  </a:moveTo>
                  <a:lnTo>
                    <a:pt x="104" y="0"/>
                  </a:lnTo>
                  <a:cubicBezTo>
                    <a:pt x="119" y="0"/>
                    <a:pt x="134" y="3"/>
                    <a:pt x="147" y="8"/>
                  </a:cubicBezTo>
                  <a:cubicBezTo>
                    <a:pt x="161" y="13"/>
                    <a:pt x="172" y="20"/>
                    <a:pt x="182" y="30"/>
                  </a:cubicBezTo>
                  <a:cubicBezTo>
                    <a:pt x="192" y="40"/>
                    <a:pt x="199" y="52"/>
                    <a:pt x="205" y="67"/>
                  </a:cubicBezTo>
                  <a:cubicBezTo>
                    <a:pt x="210" y="82"/>
                    <a:pt x="213" y="99"/>
                    <a:pt x="213" y="119"/>
                  </a:cubicBezTo>
                  <a:cubicBezTo>
                    <a:pt x="213" y="137"/>
                    <a:pt x="211" y="153"/>
                    <a:pt x="206" y="168"/>
                  </a:cubicBezTo>
                  <a:cubicBezTo>
                    <a:pt x="202" y="183"/>
                    <a:pt x="195" y="195"/>
                    <a:pt x="186" y="206"/>
                  </a:cubicBezTo>
                  <a:cubicBezTo>
                    <a:pt x="177" y="217"/>
                    <a:pt x="165" y="225"/>
                    <a:pt x="152" y="232"/>
                  </a:cubicBezTo>
                  <a:cubicBezTo>
                    <a:pt x="138" y="238"/>
                    <a:pt x="122" y="241"/>
                    <a:pt x="104" y="241"/>
                  </a:cubicBezTo>
                  <a:lnTo>
                    <a:pt x="0" y="241"/>
                  </a:lnTo>
                  <a:lnTo>
                    <a:pt x="0" y="0"/>
                  </a:lnTo>
                  <a:lnTo>
                    <a:pt x="104" y="0"/>
                  </a:lnTo>
                  <a:lnTo>
                    <a:pt x="104" y="0"/>
                  </a:lnTo>
                  <a:close/>
                  <a:moveTo>
                    <a:pt x="100" y="196"/>
                  </a:moveTo>
                  <a:lnTo>
                    <a:pt x="100" y="196"/>
                  </a:lnTo>
                  <a:cubicBezTo>
                    <a:pt x="108" y="196"/>
                    <a:pt x="115" y="195"/>
                    <a:pt x="122" y="193"/>
                  </a:cubicBezTo>
                  <a:cubicBezTo>
                    <a:pt x="130" y="190"/>
                    <a:pt x="136" y="186"/>
                    <a:pt x="142" y="180"/>
                  </a:cubicBezTo>
                  <a:cubicBezTo>
                    <a:pt x="147" y="175"/>
                    <a:pt x="152" y="167"/>
                    <a:pt x="155" y="158"/>
                  </a:cubicBezTo>
                  <a:cubicBezTo>
                    <a:pt x="158" y="149"/>
                    <a:pt x="160" y="138"/>
                    <a:pt x="160" y="124"/>
                  </a:cubicBezTo>
                  <a:cubicBezTo>
                    <a:pt x="160" y="112"/>
                    <a:pt x="159" y="101"/>
                    <a:pt x="157" y="92"/>
                  </a:cubicBezTo>
                  <a:cubicBezTo>
                    <a:pt x="154" y="82"/>
                    <a:pt x="150" y="73"/>
                    <a:pt x="145" y="66"/>
                  </a:cubicBezTo>
                  <a:cubicBezTo>
                    <a:pt x="140" y="59"/>
                    <a:pt x="132" y="54"/>
                    <a:pt x="124" y="50"/>
                  </a:cubicBezTo>
                  <a:cubicBezTo>
                    <a:pt x="115" y="47"/>
                    <a:pt x="104" y="45"/>
                    <a:pt x="91" y="45"/>
                  </a:cubicBezTo>
                  <a:lnTo>
                    <a:pt x="53" y="45"/>
                  </a:lnTo>
                  <a:lnTo>
                    <a:pt x="53" y="196"/>
                  </a:lnTo>
                  <a:lnTo>
                    <a:pt x="100"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2">
              <a:extLst>
                <a:ext uri="{FF2B5EF4-FFF2-40B4-BE49-F238E27FC236}">
                  <a16:creationId xmlns:a16="http://schemas.microsoft.com/office/drawing/2014/main" id="{613EE7A4-115E-4AA0-9365-441F0DBFB4D6}"/>
                </a:ext>
              </a:extLst>
            </p:cNvPr>
            <p:cNvSpPr>
              <a:spLocks noEditPoints="1"/>
            </p:cNvSpPr>
            <p:nvPr userDrawn="1"/>
          </p:nvSpPr>
          <p:spPr bwMode="auto">
            <a:xfrm>
              <a:off x="2844" y="1991"/>
              <a:ext cx="109" cy="112"/>
            </a:xfrm>
            <a:custGeom>
              <a:avLst/>
              <a:gdLst>
                <a:gd name="T0" fmla="*/ 7 w 181"/>
                <a:gd name="T1" fmla="*/ 54 h 183"/>
                <a:gd name="T2" fmla="*/ 7 w 181"/>
                <a:gd name="T3" fmla="*/ 54 h 183"/>
                <a:gd name="T4" fmla="*/ 25 w 181"/>
                <a:gd name="T5" fmla="*/ 25 h 183"/>
                <a:gd name="T6" fmla="*/ 53 w 181"/>
                <a:gd name="T7" fmla="*/ 7 h 183"/>
                <a:gd name="T8" fmla="*/ 90 w 181"/>
                <a:gd name="T9" fmla="*/ 0 h 183"/>
                <a:gd name="T10" fmla="*/ 128 w 181"/>
                <a:gd name="T11" fmla="*/ 7 h 183"/>
                <a:gd name="T12" fmla="*/ 156 w 181"/>
                <a:gd name="T13" fmla="*/ 25 h 183"/>
                <a:gd name="T14" fmla="*/ 174 w 181"/>
                <a:gd name="T15" fmla="*/ 54 h 183"/>
                <a:gd name="T16" fmla="*/ 181 w 181"/>
                <a:gd name="T17" fmla="*/ 92 h 183"/>
                <a:gd name="T18" fmla="*/ 174 w 181"/>
                <a:gd name="T19" fmla="*/ 130 h 183"/>
                <a:gd name="T20" fmla="*/ 156 w 181"/>
                <a:gd name="T21" fmla="*/ 159 h 183"/>
                <a:gd name="T22" fmla="*/ 128 w 181"/>
                <a:gd name="T23" fmla="*/ 177 h 183"/>
                <a:gd name="T24" fmla="*/ 90 w 181"/>
                <a:gd name="T25" fmla="*/ 183 h 183"/>
                <a:gd name="T26" fmla="*/ 53 w 181"/>
                <a:gd name="T27" fmla="*/ 177 h 183"/>
                <a:gd name="T28" fmla="*/ 25 w 181"/>
                <a:gd name="T29" fmla="*/ 159 h 183"/>
                <a:gd name="T30" fmla="*/ 7 w 181"/>
                <a:gd name="T31" fmla="*/ 130 h 183"/>
                <a:gd name="T32" fmla="*/ 0 w 181"/>
                <a:gd name="T33" fmla="*/ 92 h 183"/>
                <a:gd name="T34" fmla="*/ 7 w 181"/>
                <a:gd name="T35" fmla="*/ 54 h 183"/>
                <a:gd name="T36" fmla="*/ 50 w 181"/>
                <a:gd name="T37" fmla="*/ 112 h 183"/>
                <a:gd name="T38" fmla="*/ 50 w 181"/>
                <a:gd name="T39" fmla="*/ 112 h 183"/>
                <a:gd name="T40" fmla="*/ 57 w 181"/>
                <a:gd name="T41" fmla="*/ 130 h 183"/>
                <a:gd name="T42" fmla="*/ 70 w 181"/>
                <a:gd name="T43" fmla="*/ 143 h 183"/>
                <a:gd name="T44" fmla="*/ 90 w 181"/>
                <a:gd name="T45" fmla="*/ 148 h 183"/>
                <a:gd name="T46" fmla="*/ 111 w 181"/>
                <a:gd name="T47" fmla="*/ 143 h 183"/>
                <a:gd name="T48" fmla="*/ 124 w 181"/>
                <a:gd name="T49" fmla="*/ 130 h 183"/>
                <a:gd name="T50" fmla="*/ 131 w 181"/>
                <a:gd name="T51" fmla="*/ 112 h 183"/>
                <a:gd name="T52" fmla="*/ 133 w 181"/>
                <a:gd name="T53" fmla="*/ 92 h 183"/>
                <a:gd name="T54" fmla="*/ 131 w 181"/>
                <a:gd name="T55" fmla="*/ 71 h 183"/>
                <a:gd name="T56" fmla="*/ 124 w 181"/>
                <a:gd name="T57" fmla="*/ 54 h 183"/>
                <a:gd name="T58" fmla="*/ 111 w 181"/>
                <a:gd name="T59" fmla="*/ 41 h 183"/>
                <a:gd name="T60" fmla="*/ 90 w 181"/>
                <a:gd name="T61" fmla="*/ 36 h 183"/>
                <a:gd name="T62" fmla="*/ 70 w 181"/>
                <a:gd name="T63" fmla="*/ 41 h 183"/>
                <a:gd name="T64" fmla="*/ 57 w 181"/>
                <a:gd name="T65" fmla="*/ 54 h 183"/>
                <a:gd name="T66" fmla="*/ 50 w 181"/>
                <a:gd name="T67" fmla="*/ 71 h 183"/>
                <a:gd name="T68" fmla="*/ 48 w 181"/>
                <a:gd name="T69" fmla="*/ 92 h 183"/>
                <a:gd name="T70" fmla="*/ 50 w 181"/>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3">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5"/>
                    <a:pt x="181" y="78"/>
                    <a:pt x="181" y="92"/>
                  </a:cubicBezTo>
                  <a:cubicBezTo>
                    <a:pt x="181" y="106"/>
                    <a:pt x="179" y="119"/>
                    <a:pt x="174" y="130"/>
                  </a:cubicBezTo>
                  <a:cubicBezTo>
                    <a:pt x="170" y="141"/>
                    <a:pt x="164" y="151"/>
                    <a:pt x="156" y="159"/>
                  </a:cubicBezTo>
                  <a:cubicBezTo>
                    <a:pt x="148" y="167"/>
                    <a:pt x="139" y="173"/>
                    <a:pt x="128" y="177"/>
                  </a:cubicBezTo>
                  <a:cubicBezTo>
                    <a:pt x="117" y="181"/>
                    <a:pt x="104" y="183"/>
                    <a:pt x="90" y="183"/>
                  </a:cubicBezTo>
                  <a:cubicBezTo>
                    <a:pt x="77" y="183"/>
                    <a:pt x="64" y="181"/>
                    <a:pt x="53" y="177"/>
                  </a:cubicBezTo>
                  <a:cubicBezTo>
                    <a:pt x="42" y="173"/>
                    <a:pt x="33" y="167"/>
                    <a:pt x="25" y="159"/>
                  </a:cubicBezTo>
                  <a:cubicBezTo>
                    <a:pt x="17" y="151"/>
                    <a:pt x="11" y="141"/>
                    <a:pt x="7" y="130"/>
                  </a:cubicBezTo>
                  <a:cubicBezTo>
                    <a:pt x="3" y="119"/>
                    <a:pt x="0" y="106"/>
                    <a:pt x="0" y="92"/>
                  </a:cubicBezTo>
                  <a:cubicBezTo>
                    <a:pt x="0" y="78"/>
                    <a:pt x="3" y="65"/>
                    <a:pt x="7" y="54"/>
                  </a:cubicBezTo>
                  <a:close/>
                  <a:moveTo>
                    <a:pt x="50" y="112"/>
                  </a:moveTo>
                  <a:lnTo>
                    <a:pt x="50" y="112"/>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2"/>
                  </a:cubicBezTo>
                  <a:cubicBezTo>
                    <a:pt x="132" y="106"/>
                    <a:pt x="133" y="99"/>
                    <a:pt x="133" y="92"/>
                  </a:cubicBezTo>
                  <a:cubicBezTo>
                    <a:pt x="133" y="85"/>
                    <a:pt x="132" y="78"/>
                    <a:pt x="131" y="71"/>
                  </a:cubicBezTo>
                  <a:cubicBezTo>
                    <a:pt x="129" y="65"/>
                    <a:pt x="127" y="59"/>
                    <a:pt x="124" y="54"/>
                  </a:cubicBezTo>
                  <a:cubicBezTo>
                    <a:pt x="121" y="48"/>
                    <a:pt x="116" y="44"/>
                    <a:pt x="111" y="41"/>
                  </a:cubicBezTo>
                  <a:cubicBezTo>
                    <a:pt x="105" y="38"/>
                    <a:pt x="99" y="36"/>
                    <a:pt x="90" y="36"/>
                  </a:cubicBezTo>
                  <a:cubicBezTo>
                    <a:pt x="82" y="36"/>
                    <a:pt x="76" y="38"/>
                    <a:pt x="70" y="41"/>
                  </a:cubicBezTo>
                  <a:cubicBezTo>
                    <a:pt x="65" y="44"/>
                    <a:pt x="60" y="48"/>
                    <a:pt x="57" y="54"/>
                  </a:cubicBezTo>
                  <a:cubicBezTo>
                    <a:pt x="54" y="59"/>
                    <a:pt x="52" y="65"/>
                    <a:pt x="50" y="71"/>
                  </a:cubicBezTo>
                  <a:cubicBezTo>
                    <a:pt x="49" y="78"/>
                    <a:pt x="48" y="85"/>
                    <a:pt x="48" y="92"/>
                  </a:cubicBezTo>
                  <a:cubicBezTo>
                    <a:pt x="48" y="99"/>
                    <a:pt x="49"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3">
              <a:extLst>
                <a:ext uri="{FF2B5EF4-FFF2-40B4-BE49-F238E27FC236}">
                  <a16:creationId xmlns:a16="http://schemas.microsoft.com/office/drawing/2014/main" id="{21D92F43-164B-4AB9-96F2-7729543263BF}"/>
                </a:ext>
              </a:extLst>
            </p:cNvPr>
            <p:cNvSpPr>
              <a:spLocks/>
            </p:cNvSpPr>
            <p:nvPr userDrawn="1"/>
          </p:nvSpPr>
          <p:spPr bwMode="auto">
            <a:xfrm>
              <a:off x="2961" y="1991"/>
              <a:ext cx="68" cy="109"/>
            </a:xfrm>
            <a:custGeom>
              <a:avLst/>
              <a:gdLst>
                <a:gd name="T0" fmla="*/ 45 w 112"/>
                <a:gd name="T1" fmla="*/ 5 h 179"/>
                <a:gd name="T2" fmla="*/ 45 w 112"/>
                <a:gd name="T3" fmla="*/ 5 h 179"/>
                <a:gd name="T4" fmla="*/ 45 w 112"/>
                <a:gd name="T5" fmla="*/ 37 h 179"/>
                <a:gd name="T6" fmla="*/ 46 w 112"/>
                <a:gd name="T7" fmla="*/ 37 h 179"/>
                <a:gd name="T8" fmla="*/ 55 w 112"/>
                <a:gd name="T9" fmla="*/ 22 h 179"/>
                <a:gd name="T10" fmla="*/ 68 w 112"/>
                <a:gd name="T11" fmla="*/ 10 h 179"/>
                <a:gd name="T12" fmla="*/ 84 w 112"/>
                <a:gd name="T13" fmla="*/ 3 h 179"/>
                <a:gd name="T14" fmla="*/ 102 w 112"/>
                <a:gd name="T15" fmla="*/ 0 h 179"/>
                <a:gd name="T16" fmla="*/ 112 w 112"/>
                <a:gd name="T17" fmla="*/ 2 h 179"/>
                <a:gd name="T18" fmla="*/ 112 w 112"/>
                <a:gd name="T19" fmla="*/ 46 h 179"/>
                <a:gd name="T20" fmla="*/ 104 w 112"/>
                <a:gd name="T21" fmla="*/ 45 h 179"/>
                <a:gd name="T22" fmla="*/ 95 w 112"/>
                <a:gd name="T23" fmla="*/ 45 h 179"/>
                <a:gd name="T24" fmla="*/ 73 w 112"/>
                <a:gd name="T25" fmla="*/ 49 h 179"/>
                <a:gd name="T26" fmla="*/ 58 w 112"/>
                <a:gd name="T27" fmla="*/ 61 h 179"/>
                <a:gd name="T28" fmla="*/ 50 w 112"/>
                <a:gd name="T29" fmla="*/ 79 h 179"/>
                <a:gd name="T30" fmla="*/ 48 w 112"/>
                <a:gd name="T31" fmla="*/ 100 h 179"/>
                <a:gd name="T32" fmla="*/ 48 w 112"/>
                <a:gd name="T33" fmla="*/ 179 h 179"/>
                <a:gd name="T34" fmla="*/ 0 w 112"/>
                <a:gd name="T35" fmla="*/ 179 h 179"/>
                <a:gd name="T36" fmla="*/ 0 w 112"/>
                <a:gd name="T37" fmla="*/ 5 h 179"/>
                <a:gd name="T38" fmla="*/ 45 w 112"/>
                <a:gd name="T39" fmla="*/ 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79">
                  <a:moveTo>
                    <a:pt x="45" y="5"/>
                  </a:moveTo>
                  <a:lnTo>
                    <a:pt x="45" y="5"/>
                  </a:lnTo>
                  <a:lnTo>
                    <a:pt x="45" y="37"/>
                  </a:lnTo>
                  <a:lnTo>
                    <a:pt x="46" y="37"/>
                  </a:lnTo>
                  <a:cubicBezTo>
                    <a:pt x="48" y="32"/>
                    <a:pt x="51" y="27"/>
                    <a:pt x="55" y="22"/>
                  </a:cubicBezTo>
                  <a:cubicBezTo>
                    <a:pt x="59" y="17"/>
                    <a:pt x="63" y="14"/>
                    <a:pt x="68" y="10"/>
                  </a:cubicBezTo>
                  <a:cubicBezTo>
                    <a:pt x="73" y="7"/>
                    <a:pt x="78" y="5"/>
                    <a:pt x="84" y="3"/>
                  </a:cubicBezTo>
                  <a:cubicBezTo>
                    <a:pt x="90" y="1"/>
                    <a:pt x="96" y="0"/>
                    <a:pt x="102" y="0"/>
                  </a:cubicBezTo>
                  <a:cubicBezTo>
                    <a:pt x="105" y="0"/>
                    <a:pt x="108" y="1"/>
                    <a:pt x="112" y="2"/>
                  </a:cubicBezTo>
                  <a:lnTo>
                    <a:pt x="112" y="46"/>
                  </a:lnTo>
                  <a:cubicBezTo>
                    <a:pt x="110" y="46"/>
                    <a:pt x="107" y="45"/>
                    <a:pt x="104" y="45"/>
                  </a:cubicBezTo>
                  <a:cubicBezTo>
                    <a:pt x="101" y="45"/>
                    <a:pt x="98" y="45"/>
                    <a:pt x="95" y="45"/>
                  </a:cubicBezTo>
                  <a:cubicBezTo>
                    <a:pt x="86" y="45"/>
                    <a:pt x="79" y="46"/>
                    <a:pt x="73" y="49"/>
                  </a:cubicBezTo>
                  <a:cubicBezTo>
                    <a:pt x="67" y="52"/>
                    <a:pt x="62" y="56"/>
                    <a:pt x="58" y="61"/>
                  </a:cubicBezTo>
                  <a:cubicBezTo>
                    <a:pt x="54" y="66"/>
                    <a:pt x="52" y="72"/>
                    <a:pt x="50" y="79"/>
                  </a:cubicBezTo>
                  <a:cubicBezTo>
                    <a:pt x="48" y="85"/>
                    <a:pt x="48" y="93"/>
                    <a:pt x="48" y="100"/>
                  </a:cubicBezTo>
                  <a:lnTo>
                    <a:pt x="48" y="179"/>
                  </a:lnTo>
                  <a:lnTo>
                    <a:pt x="0" y="179"/>
                  </a:lnTo>
                  <a:lnTo>
                    <a:pt x="0" y="5"/>
                  </a:lnTo>
                  <a:lnTo>
                    <a:pt x="45"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4">
              <a:extLst>
                <a:ext uri="{FF2B5EF4-FFF2-40B4-BE49-F238E27FC236}">
                  <a16:creationId xmlns:a16="http://schemas.microsoft.com/office/drawing/2014/main" id="{AF089105-DFE5-4520-99CB-DCEEED23209D}"/>
                </a:ext>
              </a:extLst>
            </p:cNvPr>
            <p:cNvSpPr>
              <a:spLocks noEditPoints="1"/>
            </p:cNvSpPr>
            <p:nvPr userDrawn="1"/>
          </p:nvSpPr>
          <p:spPr bwMode="auto">
            <a:xfrm>
              <a:off x="3031" y="1991"/>
              <a:ext cx="109" cy="112"/>
            </a:xfrm>
            <a:custGeom>
              <a:avLst/>
              <a:gdLst>
                <a:gd name="T0" fmla="*/ 6 w 180"/>
                <a:gd name="T1" fmla="*/ 54 h 183"/>
                <a:gd name="T2" fmla="*/ 6 w 180"/>
                <a:gd name="T3" fmla="*/ 54 h 183"/>
                <a:gd name="T4" fmla="*/ 24 w 180"/>
                <a:gd name="T5" fmla="*/ 25 h 183"/>
                <a:gd name="T6" fmla="*/ 53 w 180"/>
                <a:gd name="T7" fmla="*/ 7 h 183"/>
                <a:gd name="T8" fmla="*/ 90 w 180"/>
                <a:gd name="T9" fmla="*/ 0 h 183"/>
                <a:gd name="T10" fmla="*/ 127 w 180"/>
                <a:gd name="T11" fmla="*/ 7 h 183"/>
                <a:gd name="T12" fmla="*/ 155 w 180"/>
                <a:gd name="T13" fmla="*/ 25 h 183"/>
                <a:gd name="T14" fmla="*/ 174 w 180"/>
                <a:gd name="T15" fmla="*/ 54 h 183"/>
                <a:gd name="T16" fmla="*/ 180 w 180"/>
                <a:gd name="T17" fmla="*/ 92 h 183"/>
                <a:gd name="T18" fmla="*/ 174 w 180"/>
                <a:gd name="T19" fmla="*/ 130 h 183"/>
                <a:gd name="T20" fmla="*/ 155 w 180"/>
                <a:gd name="T21" fmla="*/ 159 h 183"/>
                <a:gd name="T22" fmla="*/ 127 w 180"/>
                <a:gd name="T23" fmla="*/ 177 h 183"/>
                <a:gd name="T24" fmla="*/ 90 w 180"/>
                <a:gd name="T25" fmla="*/ 183 h 183"/>
                <a:gd name="T26" fmla="*/ 53 w 180"/>
                <a:gd name="T27" fmla="*/ 177 h 183"/>
                <a:gd name="T28" fmla="*/ 24 w 180"/>
                <a:gd name="T29" fmla="*/ 159 h 183"/>
                <a:gd name="T30" fmla="*/ 6 w 180"/>
                <a:gd name="T31" fmla="*/ 130 h 183"/>
                <a:gd name="T32" fmla="*/ 0 w 180"/>
                <a:gd name="T33" fmla="*/ 92 h 183"/>
                <a:gd name="T34" fmla="*/ 6 w 180"/>
                <a:gd name="T35" fmla="*/ 54 h 183"/>
                <a:gd name="T36" fmla="*/ 50 w 180"/>
                <a:gd name="T37" fmla="*/ 112 h 183"/>
                <a:gd name="T38" fmla="*/ 50 w 180"/>
                <a:gd name="T39" fmla="*/ 112 h 183"/>
                <a:gd name="T40" fmla="*/ 56 w 180"/>
                <a:gd name="T41" fmla="*/ 130 h 183"/>
                <a:gd name="T42" fmla="*/ 69 w 180"/>
                <a:gd name="T43" fmla="*/ 143 h 183"/>
                <a:gd name="T44" fmla="*/ 90 w 180"/>
                <a:gd name="T45" fmla="*/ 148 h 183"/>
                <a:gd name="T46" fmla="*/ 110 w 180"/>
                <a:gd name="T47" fmla="*/ 143 h 183"/>
                <a:gd name="T48" fmla="*/ 123 w 180"/>
                <a:gd name="T49" fmla="*/ 130 h 183"/>
                <a:gd name="T50" fmla="*/ 130 w 180"/>
                <a:gd name="T51" fmla="*/ 112 h 183"/>
                <a:gd name="T52" fmla="*/ 132 w 180"/>
                <a:gd name="T53" fmla="*/ 92 h 183"/>
                <a:gd name="T54" fmla="*/ 130 w 180"/>
                <a:gd name="T55" fmla="*/ 71 h 183"/>
                <a:gd name="T56" fmla="*/ 123 w 180"/>
                <a:gd name="T57" fmla="*/ 54 h 183"/>
                <a:gd name="T58" fmla="*/ 110 w 180"/>
                <a:gd name="T59" fmla="*/ 41 h 183"/>
                <a:gd name="T60" fmla="*/ 90 w 180"/>
                <a:gd name="T61" fmla="*/ 36 h 183"/>
                <a:gd name="T62" fmla="*/ 69 w 180"/>
                <a:gd name="T63" fmla="*/ 41 h 183"/>
                <a:gd name="T64" fmla="*/ 56 w 180"/>
                <a:gd name="T65" fmla="*/ 54 h 183"/>
                <a:gd name="T66" fmla="*/ 50 w 180"/>
                <a:gd name="T67" fmla="*/ 71 h 183"/>
                <a:gd name="T68" fmla="*/ 48 w 180"/>
                <a:gd name="T69" fmla="*/ 92 h 183"/>
                <a:gd name="T70" fmla="*/ 50 w 180"/>
                <a:gd name="T71" fmla="*/ 11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3">
                  <a:moveTo>
                    <a:pt x="6" y="54"/>
                  </a:moveTo>
                  <a:lnTo>
                    <a:pt x="6" y="54"/>
                  </a:lnTo>
                  <a:cubicBezTo>
                    <a:pt x="10" y="43"/>
                    <a:pt x="16" y="33"/>
                    <a:pt x="24" y="25"/>
                  </a:cubicBezTo>
                  <a:cubicBezTo>
                    <a:pt x="32" y="17"/>
                    <a:pt x="42" y="11"/>
                    <a:pt x="53" y="7"/>
                  </a:cubicBezTo>
                  <a:cubicBezTo>
                    <a:pt x="64" y="2"/>
                    <a:pt x="76" y="0"/>
                    <a:pt x="90" y="0"/>
                  </a:cubicBezTo>
                  <a:cubicBezTo>
                    <a:pt x="103" y="0"/>
                    <a:pt x="116" y="2"/>
                    <a:pt x="127" y="7"/>
                  </a:cubicBezTo>
                  <a:cubicBezTo>
                    <a:pt x="138" y="11"/>
                    <a:pt x="147" y="17"/>
                    <a:pt x="155" y="25"/>
                  </a:cubicBezTo>
                  <a:cubicBezTo>
                    <a:pt x="163" y="33"/>
                    <a:pt x="169" y="43"/>
                    <a:pt x="174" y="54"/>
                  </a:cubicBezTo>
                  <a:cubicBezTo>
                    <a:pt x="178" y="65"/>
                    <a:pt x="180" y="78"/>
                    <a:pt x="180" y="92"/>
                  </a:cubicBezTo>
                  <a:cubicBezTo>
                    <a:pt x="180" y="106"/>
                    <a:pt x="178" y="119"/>
                    <a:pt x="174" y="130"/>
                  </a:cubicBezTo>
                  <a:cubicBezTo>
                    <a:pt x="169" y="141"/>
                    <a:pt x="163" y="151"/>
                    <a:pt x="155" y="159"/>
                  </a:cubicBezTo>
                  <a:cubicBezTo>
                    <a:pt x="147" y="167"/>
                    <a:pt x="138" y="173"/>
                    <a:pt x="127" y="177"/>
                  </a:cubicBezTo>
                  <a:cubicBezTo>
                    <a:pt x="116" y="181"/>
                    <a:pt x="103" y="183"/>
                    <a:pt x="90" y="183"/>
                  </a:cubicBezTo>
                  <a:cubicBezTo>
                    <a:pt x="76" y="183"/>
                    <a:pt x="64" y="181"/>
                    <a:pt x="53" y="177"/>
                  </a:cubicBezTo>
                  <a:cubicBezTo>
                    <a:pt x="42" y="173"/>
                    <a:pt x="32" y="167"/>
                    <a:pt x="24" y="159"/>
                  </a:cubicBezTo>
                  <a:cubicBezTo>
                    <a:pt x="16" y="151"/>
                    <a:pt x="10" y="141"/>
                    <a:pt x="6" y="130"/>
                  </a:cubicBezTo>
                  <a:cubicBezTo>
                    <a:pt x="2" y="119"/>
                    <a:pt x="0" y="106"/>
                    <a:pt x="0" y="92"/>
                  </a:cubicBezTo>
                  <a:cubicBezTo>
                    <a:pt x="0" y="78"/>
                    <a:pt x="2" y="65"/>
                    <a:pt x="6" y="54"/>
                  </a:cubicBezTo>
                  <a:close/>
                  <a:moveTo>
                    <a:pt x="50" y="112"/>
                  </a:moveTo>
                  <a:lnTo>
                    <a:pt x="50" y="112"/>
                  </a:lnTo>
                  <a:cubicBezTo>
                    <a:pt x="51" y="119"/>
                    <a:pt x="53" y="125"/>
                    <a:pt x="56" y="130"/>
                  </a:cubicBezTo>
                  <a:cubicBezTo>
                    <a:pt x="60" y="136"/>
                    <a:pt x="64" y="140"/>
                    <a:pt x="69" y="143"/>
                  </a:cubicBezTo>
                  <a:cubicBezTo>
                    <a:pt x="75" y="146"/>
                    <a:pt x="82" y="148"/>
                    <a:pt x="90" y="148"/>
                  </a:cubicBezTo>
                  <a:cubicBezTo>
                    <a:pt x="98" y="148"/>
                    <a:pt x="105" y="146"/>
                    <a:pt x="110" y="143"/>
                  </a:cubicBezTo>
                  <a:cubicBezTo>
                    <a:pt x="116" y="140"/>
                    <a:pt x="120" y="136"/>
                    <a:pt x="123" y="130"/>
                  </a:cubicBezTo>
                  <a:cubicBezTo>
                    <a:pt x="126" y="125"/>
                    <a:pt x="129" y="119"/>
                    <a:pt x="130" y="112"/>
                  </a:cubicBezTo>
                  <a:cubicBezTo>
                    <a:pt x="131" y="106"/>
                    <a:pt x="132" y="99"/>
                    <a:pt x="132" y="92"/>
                  </a:cubicBezTo>
                  <a:cubicBezTo>
                    <a:pt x="132" y="85"/>
                    <a:pt x="131" y="78"/>
                    <a:pt x="130" y="71"/>
                  </a:cubicBezTo>
                  <a:cubicBezTo>
                    <a:pt x="129" y="65"/>
                    <a:pt x="126" y="59"/>
                    <a:pt x="123" y="54"/>
                  </a:cubicBezTo>
                  <a:cubicBezTo>
                    <a:pt x="120" y="48"/>
                    <a:pt x="116" y="44"/>
                    <a:pt x="110" y="41"/>
                  </a:cubicBezTo>
                  <a:cubicBezTo>
                    <a:pt x="105" y="38"/>
                    <a:pt x="98" y="36"/>
                    <a:pt x="90" y="36"/>
                  </a:cubicBezTo>
                  <a:cubicBezTo>
                    <a:pt x="82" y="36"/>
                    <a:pt x="75" y="38"/>
                    <a:pt x="69" y="41"/>
                  </a:cubicBezTo>
                  <a:cubicBezTo>
                    <a:pt x="64" y="44"/>
                    <a:pt x="60" y="48"/>
                    <a:pt x="56" y="54"/>
                  </a:cubicBezTo>
                  <a:cubicBezTo>
                    <a:pt x="53" y="59"/>
                    <a:pt x="51" y="65"/>
                    <a:pt x="50" y="71"/>
                  </a:cubicBezTo>
                  <a:cubicBezTo>
                    <a:pt x="48" y="78"/>
                    <a:pt x="48" y="85"/>
                    <a:pt x="48" y="92"/>
                  </a:cubicBezTo>
                  <a:cubicBezTo>
                    <a:pt x="48" y="99"/>
                    <a:pt x="48" y="106"/>
                    <a:pt x="50"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5">
              <a:extLst>
                <a:ext uri="{FF2B5EF4-FFF2-40B4-BE49-F238E27FC236}">
                  <a16:creationId xmlns:a16="http://schemas.microsoft.com/office/drawing/2014/main" id="{682D6E37-B149-466F-90B3-F80B2FEEE8A3}"/>
                </a:ext>
              </a:extLst>
            </p:cNvPr>
            <p:cNvSpPr>
              <a:spLocks/>
            </p:cNvSpPr>
            <p:nvPr userDrawn="1"/>
          </p:nvSpPr>
          <p:spPr bwMode="auto">
            <a:xfrm>
              <a:off x="3139" y="1962"/>
              <a:ext cx="67" cy="140"/>
            </a:xfrm>
            <a:custGeom>
              <a:avLst/>
              <a:gdLst>
                <a:gd name="T0" fmla="*/ 112 w 112"/>
                <a:gd name="T1" fmla="*/ 52 h 228"/>
                <a:gd name="T2" fmla="*/ 112 w 112"/>
                <a:gd name="T3" fmla="*/ 52 h 228"/>
                <a:gd name="T4" fmla="*/ 112 w 112"/>
                <a:gd name="T5" fmla="*/ 84 h 228"/>
                <a:gd name="T6" fmla="*/ 77 w 112"/>
                <a:gd name="T7" fmla="*/ 84 h 228"/>
                <a:gd name="T8" fmla="*/ 77 w 112"/>
                <a:gd name="T9" fmla="*/ 170 h 228"/>
                <a:gd name="T10" fmla="*/ 81 w 112"/>
                <a:gd name="T11" fmla="*/ 186 h 228"/>
                <a:gd name="T12" fmla="*/ 97 w 112"/>
                <a:gd name="T13" fmla="*/ 190 h 228"/>
                <a:gd name="T14" fmla="*/ 105 w 112"/>
                <a:gd name="T15" fmla="*/ 190 h 228"/>
                <a:gd name="T16" fmla="*/ 112 w 112"/>
                <a:gd name="T17" fmla="*/ 189 h 228"/>
                <a:gd name="T18" fmla="*/ 112 w 112"/>
                <a:gd name="T19" fmla="*/ 226 h 228"/>
                <a:gd name="T20" fmla="*/ 98 w 112"/>
                <a:gd name="T21" fmla="*/ 227 h 228"/>
                <a:gd name="T22" fmla="*/ 84 w 112"/>
                <a:gd name="T23" fmla="*/ 228 h 228"/>
                <a:gd name="T24" fmla="*/ 63 w 112"/>
                <a:gd name="T25" fmla="*/ 226 h 228"/>
                <a:gd name="T26" fmla="*/ 45 w 112"/>
                <a:gd name="T27" fmla="*/ 220 h 228"/>
                <a:gd name="T28" fmla="*/ 33 w 112"/>
                <a:gd name="T29" fmla="*/ 208 h 228"/>
                <a:gd name="T30" fmla="*/ 29 w 112"/>
                <a:gd name="T31" fmla="*/ 187 h 228"/>
                <a:gd name="T32" fmla="*/ 29 w 112"/>
                <a:gd name="T33" fmla="*/ 84 h 228"/>
                <a:gd name="T34" fmla="*/ 0 w 112"/>
                <a:gd name="T35" fmla="*/ 84 h 228"/>
                <a:gd name="T36" fmla="*/ 0 w 112"/>
                <a:gd name="T37" fmla="*/ 52 h 228"/>
                <a:gd name="T38" fmla="*/ 29 w 112"/>
                <a:gd name="T39" fmla="*/ 52 h 228"/>
                <a:gd name="T40" fmla="*/ 29 w 112"/>
                <a:gd name="T41" fmla="*/ 0 h 228"/>
                <a:gd name="T42" fmla="*/ 77 w 112"/>
                <a:gd name="T43" fmla="*/ 0 h 228"/>
                <a:gd name="T44" fmla="*/ 77 w 112"/>
                <a:gd name="T45" fmla="*/ 52 h 228"/>
                <a:gd name="T46" fmla="*/ 112 w 112"/>
                <a:gd name="T47"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28">
                  <a:moveTo>
                    <a:pt x="112" y="52"/>
                  </a:moveTo>
                  <a:lnTo>
                    <a:pt x="112" y="52"/>
                  </a:lnTo>
                  <a:lnTo>
                    <a:pt x="112" y="84"/>
                  </a:lnTo>
                  <a:lnTo>
                    <a:pt x="77" y="84"/>
                  </a:lnTo>
                  <a:lnTo>
                    <a:pt x="77" y="170"/>
                  </a:lnTo>
                  <a:cubicBezTo>
                    <a:pt x="77" y="178"/>
                    <a:pt x="78" y="183"/>
                    <a:pt x="81" y="186"/>
                  </a:cubicBezTo>
                  <a:cubicBezTo>
                    <a:pt x="83" y="189"/>
                    <a:pt x="89" y="190"/>
                    <a:pt x="97" y="190"/>
                  </a:cubicBezTo>
                  <a:cubicBezTo>
                    <a:pt x="100" y="190"/>
                    <a:pt x="102" y="190"/>
                    <a:pt x="105" y="190"/>
                  </a:cubicBezTo>
                  <a:cubicBezTo>
                    <a:pt x="107" y="190"/>
                    <a:pt x="110" y="189"/>
                    <a:pt x="112" y="189"/>
                  </a:cubicBezTo>
                  <a:lnTo>
                    <a:pt x="112" y="226"/>
                  </a:lnTo>
                  <a:cubicBezTo>
                    <a:pt x="108" y="227"/>
                    <a:pt x="103" y="227"/>
                    <a:pt x="98" y="227"/>
                  </a:cubicBezTo>
                  <a:cubicBezTo>
                    <a:pt x="93" y="227"/>
                    <a:pt x="89" y="228"/>
                    <a:pt x="84" y="228"/>
                  </a:cubicBezTo>
                  <a:cubicBezTo>
                    <a:pt x="76" y="228"/>
                    <a:pt x="69" y="227"/>
                    <a:pt x="63" y="226"/>
                  </a:cubicBezTo>
                  <a:cubicBezTo>
                    <a:pt x="56" y="225"/>
                    <a:pt x="50" y="223"/>
                    <a:pt x="45" y="220"/>
                  </a:cubicBezTo>
                  <a:cubicBezTo>
                    <a:pt x="40" y="217"/>
                    <a:pt x="36" y="213"/>
                    <a:pt x="33" y="208"/>
                  </a:cubicBezTo>
                  <a:cubicBezTo>
                    <a:pt x="30" y="202"/>
                    <a:pt x="29" y="195"/>
                    <a:pt x="29" y="187"/>
                  </a:cubicBezTo>
                  <a:lnTo>
                    <a:pt x="29" y="84"/>
                  </a:lnTo>
                  <a:lnTo>
                    <a:pt x="0" y="84"/>
                  </a:lnTo>
                  <a:lnTo>
                    <a:pt x="0" y="52"/>
                  </a:lnTo>
                  <a:lnTo>
                    <a:pt x="29" y="52"/>
                  </a:lnTo>
                  <a:lnTo>
                    <a:pt x="29" y="0"/>
                  </a:lnTo>
                  <a:lnTo>
                    <a:pt x="77" y="0"/>
                  </a:lnTo>
                  <a:lnTo>
                    <a:pt x="77" y="52"/>
                  </a:lnTo>
                  <a:lnTo>
                    <a:pt x="112" y="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
              <a:extLst>
                <a:ext uri="{FF2B5EF4-FFF2-40B4-BE49-F238E27FC236}">
                  <a16:creationId xmlns:a16="http://schemas.microsoft.com/office/drawing/2014/main" id="{FF7F6D34-F8B3-40F1-A891-FB08BB426F31}"/>
                </a:ext>
              </a:extLst>
            </p:cNvPr>
            <p:cNvSpPr>
              <a:spLocks/>
            </p:cNvSpPr>
            <p:nvPr userDrawn="1"/>
          </p:nvSpPr>
          <p:spPr bwMode="auto">
            <a:xfrm>
              <a:off x="3219" y="1953"/>
              <a:ext cx="99" cy="147"/>
            </a:xfrm>
            <a:custGeom>
              <a:avLst/>
              <a:gdLst>
                <a:gd name="T0" fmla="*/ 48 w 164"/>
                <a:gd name="T1" fmla="*/ 0 h 241"/>
                <a:gd name="T2" fmla="*/ 48 w 164"/>
                <a:gd name="T3" fmla="*/ 0 h 241"/>
                <a:gd name="T4" fmla="*/ 48 w 164"/>
                <a:gd name="T5" fmla="*/ 91 h 241"/>
                <a:gd name="T6" fmla="*/ 49 w 164"/>
                <a:gd name="T7" fmla="*/ 91 h 241"/>
                <a:gd name="T8" fmla="*/ 73 w 164"/>
                <a:gd name="T9" fmla="*/ 69 h 241"/>
                <a:gd name="T10" fmla="*/ 100 w 164"/>
                <a:gd name="T11" fmla="*/ 62 h 241"/>
                <a:gd name="T12" fmla="*/ 132 w 164"/>
                <a:gd name="T13" fmla="*/ 67 h 241"/>
                <a:gd name="T14" fmla="*/ 151 w 164"/>
                <a:gd name="T15" fmla="*/ 82 h 241"/>
                <a:gd name="T16" fmla="*/ 161 w 164"/>
                <a:gd name="T17" fmla="*/ 104 h 241"/>
                <a:gd name="T18" fmla="*/ 164 w 164"/>
                <a:gd name="T19" fmla="*/ 134 h 241"/>
                <a:gd name="T20" fmla="*/ 164 w 164"/>
                <a:gd name="T21" fmla="*/ 241 h 241"/>
                <a:gd name="T22" fmla="*/ 116 w 164"/>
                <a:gd name="T23" fmla="*/ 241 h 241"/>
                <a:gd name="T24" fmla="*/ 116 w 164"/>
                <a:gd name="T25" fmla="*/ 143 h 241"/>
                <a:gd name="T26" fmla="*/ 109 w 164"/>
                <a:gd name="T27" fmla="*/ 110 h 241"/>
                <a:gd name="T28" fmla="*/ 85 w 164"/>
                <a:gd name="T29" fmla="*/ 100 h 241"/>
                <a:gd name="T30" fmla="*/ 57 w 164"/>
                <a:gd name="T31" fmla="*/ 111 h 241"/>
                <a:gd name="T32" fmla="*/ 48 w 164"/>
                <a:gd name="T33" fmla="*/ 150 h 241"/>
                <a:gd name="T34" fmla="*/ 48 w 164"/>
                <a:gd name="T35" fmla="*/ 241 h 241"/>
                <a:gd name="T36" fmla="*/ 0 w 164"/>
                <a:gd name="T37" fmla="*/ 241 h 241"/>
                <a:gd name="T38" fmla="*/ 0 w 164"/>
                <a:gd name="T39" fmla="*/ 0 h 241"/>
                <a:gd name="T40" fmla="*/ 48 w 164"/>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241">
                  <a:moveTo>
                    <a:pt x="48" y="0"/>
                  </a:moveTo>
                  <a:lnTo>
                    <a:pt x="48" y="0"/>
                  </a:lnTo>
                  <a:lnTo>
                    <a:pt x="48" y="91"/>
                  </a:lnTo>
                  <a:lnTo>
                    <a:pt x="49" y="91"/>
                  </a:lnTo>
                  <a:cubicBezTo>
                    <a:pt x="55" y="81"/>
                    <a:pt x="63" y="74"/>
                    <a:pt x="73" y="69"/>
                  </a:cubicBezTo>
                  <a:cubicBezTo>
                    <a:pt x="82" y="64"/>
                    <a:pt x="91" y="62"/>
                    <a:pt x="100" y="62"/>
                  </a:cubicBezTo>
                  <a:cubicBezTo>
                    <a:pt x="113" y="62"/>
                    <a:pt x="123" y="64"/>
                    <a:pt x="132" y="67"/>
                  </a:cubicBezTo>
                  <a:cubicBezTo>
                    <a:pt x="140" y="71"/>
                    <a:pt x="146" y="76"/>
                    <a:pt x="151" y="82"/>
                  </a:cubicBezTo>
                  <a:cubicBezTo>
                    <a:pt x="156" y="88"/>
                    <a:pt x="159" y="95"/>
                    <a:pt x="161" y="104"/>
                  </a:cubicBezTo>
                  <a:cubicBezTo>
                    <a:pt x="163" y="113"/>
                    <a:pt x="164" y="123"/>
                    <a:pt x="164" y="134"/>
                  </a:cubicBezTo>
                  <a:lnTo>
                    <a:pt x="164" y="241"/>
                  </a:lnTo>
                  <a:lnTo>
                    <a:pt x="116" y="241"/>
                  </a:lnTo>
                  <a:lnTo>
                    <a:pt x="116" y="143"/>
                  </a:lnTo>
                  <a:cubicBezTo>
                    <a:pt x="116" y="128"/>
                    <a:pt x="114" y="117"/>
                    <a:pt x="109" y="110"/>
                  </a:cubicBezTo>
                  <a:cubicBezTo>
                    <a:pt x="105" y="103"/>
                    <a:pt x="97" y="100"/>
                    <a:pt x="85" y="100"/>
                  </a:cubicBezTo>
                  <a:cubicBezTo>
                    <a:pt x="72" y="100"/>
                    <a:pt x="63" y="104"/>
                    <a:pt x="57" y="111"/>
                  </a:cubicBezTo>
                  <a:cubicBezTo>
                    <a:pt x="51" y="119"/>
                    <a:pt x="48" y="132"/>
                    <a:pt x="48" y="150"/>
                  </a:cubicBezTo>
                  <a:lnTo>
                    <a:pt x="48" y="241"/>
                  </a:lnTo>
                  <a:lnTo>
                    <a:pt x="0" y="241"/>
                  </a:lnTo>
                  <a:lnTo>
                    <a:pt x="0" y="0"/>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7">
              <a:extLst>
                <a:ext uri="{FF2B5EF4-FFF2-40B4-BE49-F238E27FC236}">
                  <a16:creationId xmlns:a16="http://schemas.microsoft.com/office/drawing/2014/main" id="{5EE6BFA4-B6C9-417E-BD94-25A24A6DBA04}"/>
                </a:ext>
              </a:extLst>
            </p:cNvPr>
            <p:cNvSpPr>
              <a:spLocks/>
            </p:cNvSpPr>
            <p:nvPr userDrawn="1"/>
          </p:nvSpPr>
          <p:spPr bwMode="auto">
            <a:xfrm>
              <a:off x="3317" y="1995"/>
              <a:ext cx="108" cy="143"/>
            </a:xfrm>
            <a:custGeom>
              <a:avLst/>
              <a:gdLst>
                <a:gd name="T0" fmla="*/ 85 w 179"/>
                <a:gd name="T1" fmla="*/ 226 h 235"/>
                <a:gd name="T2" fmla="*/ 85 w 179"/>
                <a:gd name="T3" fmla="*/ 226 h 235"/>
                <a:gd name="T4" fmla="*/ 46 w 179"/>
                <a:gd name="T5" fmla="*/ 235 h 235"/>
                <a:gd name="T6" fmla="*/ 32 w 179"/>
                <a:gd name="T7" fmla="*/ 235 h 235"/>
                <a:gd name="T8" fmla="*/ 17 w 179"/>
                <a:gd name="T9" fmla="*/ 234 h 235"/>
                <a:gd name="T10" fmla="*/ 17 w 179"/>
                <a:gd name="T11" fmla="*/ 194 h 235"/>
                <a:gd name="T12" fmla="*/ 31 w 179"/>
                <a:gd name="T13" fmla="*/ 196 h 235"/>
                <a:gd name="T14" fmla="*/ 45 w 179"/>
                <a:gd name="T15" fmla="*/ 196 h 235"/>
                <a:gd name="T16" fmla="*/ 59 w 179"/>
                <a:gd name="T17" fmla="*/ 189 h 235"/>
                <a:gd name="T18" fmla="*/ 63 w 179"/>
                <a:gd name="T19" fmla="*/ 174 h 235"/>
                <a:gd name="T20" fmla="*/ 61 w 179"/>
                <a:gd name="T21" fmla="*/ 164 h 235"/>
                <a:gd name="T22" fmla="*/ 0 w 179"/>
                <a:gd name="T23" fmla="*/ 0 h 235"/>
                <a:gd name="T24" fmla="*/ 51 w 179"/>
                <a:gd name="T25" fmla="*/ 0 h 235"/>
                <a:gd name="T26" fmla="*/ 91 w 179"/>
                <a:gd name="T27" fmla="*/ 119 h 235"/>
                <a:gd name="T28" fmla="*/ 91 w 179"/>
                <a:gd name="T29" fmla="*/ 119 h 235"/>
                <a:gd name="T30" fmla="*/ 130 w 179"/>
                <a:gd name="T31" fmla="*/ 0 h 235"/>
                <a:gd name="T32" fmla="*/ 179 w 179"/>
                <a:gd name="T33" fmla="*/ 0 h 235"/>
                <a:gd name="T34" fmla="*/ 106 w 179"/>
                <a:gd name="T35" fmla="*/ 196 h 235"/>
                <a:gd name="T36" fmla="*/ 85 w 179"/>
                <a:gd name="T37" fmla="*/ 22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9" h="235">
                  <a:moveTo>
                    <a:pt x="85" y="226"/>
                  </a:moveTo>
                  <a:lnTo>
                    <a:pt x="85" y="226"/>
                  </a:lnTo>
                  <a:cubicBezTo>
                    <a:pt x="75" y="232"/>
                    <a:pt x="63" y="235"/>
                    <a:pt x="46" y="235"/>
                  </a:cubicBezTo>
                  <a:cubicBezTo>
                    <a:pt x="41" y="235"/>
                    <a:pt x="36" y="235"/>
                    <a:pt x="32" y="235"/>
                  </a:cubicBezTo>
                  <a:cubicBezTo>
                    <a:pt x="27" y="235"/>
                    <a:pt x="22" y="234"/>
                    <a:pt x="17" y="234"/>
                  </a:cubicBezTo>
                  <a:lnTo>
                    <a:pt x="17" y="194"/>
                  </a:lnTo>
                  <a:cubicBezTo>
                    <a:pt x="21" y="195"/>
                    <a:pt x="26" y="195"/>
                    <a:pt x="31" y="196"/>
                  </a:cubicBezTo>
                  <a:cubicBezTo>
                    <a:pt x="36" y="196"/>
                    <a:pt x="40" y="196"/>
                    <a:pt x="45" y="196"/>
                  </a:cubicBezTo>
                  <a:cubicBezTo>
                    <a:pt x="51" y="195"/>
                    <a:pt x="56" y="193"/>
                    <a:pt x="59" y="189"/>
                  </a:cubicBezTo>
                  <a:cubicBezTo>
                    <a:pt x="62" y="184"/>
                    <a:pt x="63" y="180"/>
                    <a:pt x="63" y="174"/>
                  </a:cubicBezTo>
                  <a:cubicBezTo>
                    <a:pt x="63" y="171"/>
                    <a:pt x="63" y="167"/>
                    <a:pt x="61" y="164"/>
                  </a:cubicBezTo>
                  <a:lnTo>
                    <a:pt x="0" y="0"/>
                  </a:lnTo>
                  <a:lnTo>
                    <a:pt x="51" y="0"/>
                  </a:lnTo>
                  <a:lnTo>
                    <a:pt x="91" y="119"/>
                  </a:lnTo>
                  <a:lnTo>
                    <a:pt x="91" y="119"/>
                  </a:lnTo>
                  <a:lnTo>
                    <a:pt x="130" y="0"/>
                  </a:lnTo>
                  <a:lnTo>
                    <a:pt x="179" y="0"/>
                  </a:lnTo>
                  <a:lnTo>
                    <a:pt x="106" y="196"/>
                  </a:lnTo>
                  <a:cubicBezTo>
                    <a:pt x="101" y="210"/>
                    <a:pt x="94" y="220"/>
                    <a:pt x="85"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8">
              <a:extLst>
                <a:ext uri="{FF2B5EF4-FFF2-40B4-BE49-F238E27FC236}">
                  <a16:creationId xmlns:a16="http://schemas.microsoft.com/office/drawing/2014/main" id="{3A002989-1672-4F97-95D1-CE42564537AD}"/>
                </a:ext>
              </a:extLst>
            </p:cNvPr>
            <p:cNvSpPr>
              <a:spLocks/>
            </p:cNvSpPr>
            <p:nvPr userDrawn="1"/>
          </p:nvSpPr>
          <p:spPr bwMode="auto">
            <a:xfrm>
              <a:off x="2710" y="2116"/>
              <a:ext cx="122" cy="146"/>
            </a:xfrm>
            <a:custGeom>
              <a:avLst/>
              <a:gdLst>
                <a:gd name="T0" fmla="*/ 53 w 203"/>
                <a:gd name="T1" fmla="*/ 0 h 240"/>
                <a:gd name="T2" fmla="*/ 53 w 203"/>
                <a:gd name="T3" fmla="*/ 0 h 240"/>
                <a:gd name="T4" fmla="*/ 53 w 203"/>
                <a:gd name="T5" fmla="*/ 92 h 240"/>
                <a:gd name="T6" fmla="*/ 150 w 203"/>
                <a:gd name="T7" fmla="*/ 92 h 240"/>
                <a:gd name="T8" fmla="*/ 150 w 203"/>
                <a:gd name="T9" fmla="*/ 0 h 240"/>
                <a:gd name="T10" fmla="*/ 203 w 203"/>
                <a:gd name="T11" fmla="*/ 0 h 240"/>
                <a:gd name="T12" fmla="*/ 203 w 203"/>
                <a:gd name="T13" fmla="*/ 240 h 240"/>
                <a:gd name="T14" fmla="*/ 150 w 203"/>
                <a:gd name="T15" fmla="*/ 240 h 240"/>
                <a:gd name="T16" fmla="*/ 150 w 203"/>
                <a:gd name="T17" fmla="*/ 136 h 240"/>
                <a:gd name="T18" fmla="*/ 53 w 203"/>
                <a:gd name="T19" fmla="*/ 136 h 240"/>
                <a:gd name="T20" fmla="*/ 53 w 203"/>
                <a:gd name="T21" fmla="*/ 240 h 240"/>
                <a:gd name="T22" fmla="*/ 0 w 203"/>
                <a:gd name="T23" fmla="*/ 240 h 240"/>
                <a:gd name="T24" fmla="*/ 0 w 203"/>
                <a:gd name="T25" fmla="*/ 0 h 240"/>
                <a:gd name="T26" fmla="*/ 53 w 203"/>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40">
                  <a:moveTo>
                    <a:pt x="53" y="0"/>
                  </a:moveTo>
                  <a:lnTo>
                    <a:pt x="53" y="0"/>
                  </a:lnTo>
                  <a:lnTo>
                    <a:pt x="53" y="92"/>
                  </a:lnTo>
                  <a:lnTo>
                    <a:pt x="150" y="92"/>
                  </a:lnTo>
                  <a:lnTo>
                    <a:pt x="150" y="0"/>
                  </a:lnTo>
                  <a:lnTo>
                    <a:pt x="203" y="0"/>
                  </a:lnTo>
                  <a:lnTo>
                    <a:pt x="203" y="240"/>
                  </a:lnTo>
                  <a:lnTo>
                    <a:pt x="150" y="240"/>
                  </a:lnTo>
                  <a:lnTo>
                    <a:pt x="150" y="136"/>
                  </a:lnTo>
                  <a:lnTo>
                    <a:pt x="53" y="136"/>
                  </a:lnTo>
                  <a:lnTo>
                    <a:pt x="53" y="240"/>
                  </a:lnTo>
                  <a:lnTo>
                    <a:pt x="0" y="240"/>
                  </a:lnTo>
                  <a:lnTo>
                    <a:pt x="0"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9">
              <a:extLst>
                <a:ext uri="{FF2B5EF4-FFF2-40B4-BE49-F238E27FC236}">
                  <a16:creationId xmlns:a16="http://schemas.microsoft.com/office/drawing/2014/main" id="{6992A15C-9392-42CD-A64E-F50274CA88B3}"/>
                </a:ext>
              </a:extLst>
            </p:cNvPr>
            <p:cNvSpPr>
              <a:spLocks noEditPoints="1"/>
            </p:cNvSpPr>
            <p:nvPr userDrawn="1"/>
          </p:nvSpPr>
          <p:spPr bwMode="auto">
            <a:xfrm>
              <a:off x="2844" y="2153"/>
              <a:ext cx="109" cy="112"/>
            </a:xfrm>
            <a:custGeom>
              <a:avLst/>
              <a:gdLst>
                <a:gd name="T0" fmla="*/ 7 w 181"/>
                <a:gd name="T1" fmla="*/ 54 h 184"/>
                <a:gd name="T2" fmla="*/ 7 w 181"/>
                <a:gd name="T3" fmla="*/ 54 h 184"/>
                <a:gd name="T4" fmla="*/ 25 w 181"/>
                <a:gd name="T5" fmla="*/ 25 h 184"/>
                <a:gd name="T6" fmla="*/ 53 w 181"/>
                <a:gd name="T7" fmla="*/ 7 h 184"/>
                <a:gd name="T8" fmla="*/ 90 w 181"/>
                <a:gd name="T9" fmla="*/ 0 h 184"/>
                <a:gd name="T10" fmla="*/ 128 w 181"/>
                <a:gd name="T11" fmla="*/ 7 h 184"/>
                <a:gd name="T12" fmla="*/ 156 w 181"/>
                <a:gd name="T13" fmla="*/ 25 h 184"/>
                <a:gd name="T14" fmla="*/ 174 w 181"/>
                <a:gd name="T15" fmla="*/ 54 h 184"/>
                <a:gd name="T16" fmla="*/ 181 w 181"/>
                <a:gd name="T17" fmla="*/ 92 h 184"/>
                <a:gd name="T18" fmla="*/ 174 w 181"/>
                <a:gd name="T19" fmla="*/ 130 h 184"/>
                <a:gd name="T20" fmla="*/ 156 w 181"/>
                <a:gd name="T21" fmla="*/ 159 h 184"/>
                <a:gd name="T22" fmla="*/ 128 w 181"/>
                <a:gd name="T23" fmla="*/ 177 h 184"/>
                <a:gd name="T24" fmla="*/ 90 w 181"/>
                <a:gd name="T25" fmla="*/ 184 h 184"/>
                <a:gd name="T26" fmla="*/ 53 w 181"/>
                <a:gd name="T27" fmla="*/ 177 h 184"/>
                <a:gd name="T28" fmla="*/ 25 w 181"/>
                <a:gd name="T29" fmla="*/ 159 h 184"/>
                <a:gd name="T30" fmla="*/ 7 w 181"/>
                <a:gd name="T31" fmla="*/ 130 h 184"/>
                <a:gd name="T32" fmla="*/ 0 w 181"/>
                <a:gd name="T33" fmla="*/ 92 h 184"/>
                <a:gd name="T34" fmla="*/ 7 w 181"/>
                <a:gd name="T35" fmla="*/ 54 h 184"/>
                <a:gd name="T36" fmla="*/ 50 w 181"/>
                <a:gd name="T37" fmla="*/ 113 h 184"/>
                <a:gd name="T38" fmla="*/ 50 w 181"/>
                <a:gd name="T39" fmla="*/ 113 h 184"/>
                <a:gd name="T40" fmla="*/ 57 w 181"/>
                <a:gd name="T41" fmla="*/ 130 h 184"/>
                <a:gd name="T42" fmla="*/ 70 w 181"/>
                <a:gd name="T43" fmla="*/ 143 h 184"/>
                <a:gd name="T44" fmla="*/ 90 w 181"/>
                <a:gd name="T45" fmla="*/ 148 h 184"/>
                <a:gd name="T46" fmla="*/ 111 w 181"/>
                <a:gd name="T47" fmla="*/ 143 h 184"/>
                <a:gd name="T48" fmla="*/ 124 w 181"/>
                <a:gd name="T49" fmla="*/ 130 h 184"/>
                <a:gd name="T50" fmla="*/ 131 w 181"/>
                <a:gd name="T51" fmla="*/ 113 h 184"/>
                <a:gd name="T52" fmla="*/ 133 w 181"/>
                <a:gd name="T53" fmla="*/ 92 h 184"/>
                <a:gd name="T54" fmla="*/ 131 w 181"/>
                <a:gd name="T55" fmla="*/ 72 h 184"/>
                <a:gd name="T56" fmla="*/ 124 w 181"/>
                <a:gd name="T57" fmla="*/ 54 h 184"/>
                <a:gd name="T58" fmla="*/ 111 w 181"/>
                <a:gd name="T59" fmla="*/ 41 h 184"/>
                <a:gd name="T60" fmla="*/ 90 w 181"/>
                <a:gd name="T61" fmla="*/ 36 h 184"/>
                <a:gd name="T62" fmla="*/ 70 w 181"/>
                <a:gd name="T63" fmla="*/ 41 h 184"/>
                <a:gd name="T64" fmla="*/ 57 w 181"/>
                <a:gd name="T65" fmla="*/ 54 h 184"/>
                <a:gd name="T66" fmla="*/ 50 w 181"/>
                <a:gd name="T67" fmla="*/ 72 h 184"/>
                <a:gd name="T68" fmla="*/ 48 w 181"/>
                <a:gd name="T69" fmla="*/ 92 h 184"/>
                <a:gd name="T70" fmla="*/ 50 w 181"/>
                <a:gd name="T71"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4">
                  <a:moveTo>
                    <a:pt x="7" y="54"/>
                  </a:moveTo>
                  <a:lnTo>
                    <a:pt x="7" y="54"/>
                  </a:lnTo>
                  <a:cubicBezTo>
                    <a:pt x="11" y="43"/>
                    <a:pt x="17" y="33"/>
                    <a:pt x="25" y="25"/>
                  </a:cubicBezTo>
                  <a:cubicBezTo>
                    <a:pt x="33" y="17"/>
                    <a:pt x="42" y="11"/>
                    <a:pt x="53" y="7"/>
                  </a:cubicBezTo>
                  <a:cubicBezTo>
                    <a:pt x="64" y="2"/>
                    <a:pt x="77" y="0"/>
                    <a:pt x="90" y="0"/>
                  </a:cubicBezTo>
                  <a:cubicBezTo>
                    <a:pt x="104" y="0"/>
                    <a:pt x="117" y="2"/>
                    <a:pt x="128" y="7"/>
                  </a:cubicBezTo>
                  <a:cubicBezTo>
                    <a:pt x="139" y="11"/>
                    <a:pt x="148" y="17"/>
                    <a:pt x="156" y="25"/>
                  </a:cubicBezTo>
                  <a:cubicBezTo>
                    <a:pt x="164" y="33"/>
                    <a:pt x="170" y="43"/>
                    <a:pt x="174" y="54"/>
                  </a:cubicBezTo>
                  <a:cubicBezTo>
                    <a:pt x="179" y="66"/>
                    <a:pt x="181" y="78"/>
                    <a:pt x="181" y="92"/>
                  </a:cubicBezTo>
                  <a:cubicBezTo>
                    <a:pt x="181" y="106"/>
                    <a:pt x="179" y="119"/>
                    <a:pt x="174" y="130"/>
                  </a:cubicBezTo>
                  <a:cubicBezTo>
                    <a:pt x="170" y="141"/>
                    <a:pt x="164" y="151"/>
                    <a:pt x="156" y="159"/>
                  </a:cubicBezTo>
                  <a:cubicBezTo>
                    <a:pt x="148" y="167"/>
                    <a:pt x="139" y="173"/>
                    <a:pt x="128" y="177"/>
                  </a:cubicBezTo>
                  <a:cubicBezTo>
                    <a:pt x="117" y="181"/>
                    <a:pt x="104" y="184"/>
                    <a:pt x="90" y="184"/>
                  </a:cubicBezTo>
                  <a:cubicBezTo>
                    <a:pt x="77" y="184"/>
                    <a:pt x="64" y="181"/>
                    <a:pt x="53" y="177"/>
                  </a:cubicBezTo>
                  <a:cubicBezTo>
                    <a:pt x="42" y="173"/>
                    <a:pt x="33" y="167"/>
                    <a:pt x="25" y="159"/>
                  </a:cubicBezTo>
                  <a:cubicBezTo>
                    <a:pt x="17" y="151"/>
                    <a:pt x="11" y="141"/>
                    <a:pt x="7" y="130"/>
                  </a:cubicBezTo>
                  <a:cubicBezTo>
                    <a:pt x="3" y="119"/>
                    <a:pt x="0" y="106"/>
                    <a:pt x="0" y="92"/>
                  </a:cubicBezTo>
                  <a:cubicBezTo>
                    <a:pt x="0" y="78"/>
                    <a:pt x="3" y="66"/>
                    <a:pt x="7" y="54"/>
                  </a:cubicBezTo>
                  <a:close/>
                  <a:moveTo>
                    <a:pt x="50" y="113"/>
                  </a:moveTo>
                  <a:lnTo>
                    <a:pt x="50" y="113"/>
                  </a:lnTo>
                  <a:cubicBezTo>
                    <a:pt x="52" y="119"/>
                    <a:pt x="54" y="125"/>
                    <a:pt x="57" y="130"/>
                  </a:cubicBezTo>
                  <a:cubicBezTo>
                    <a:pt x="60" y="136"/>
                    <a:pt x="65" y="140"/>
                    <a:pt x="70" y="143"/>
                  </a:cubicBezTo>
                  <a:cubicBezTo>
                    <a:pt x="76" y="146"/>
                    <a:pt x="82" y="148"/>
                    <a:pt x="90" y="148"/>
                  </a:cubicBezTo>
                  <a:cubicBezTo>
                    <a:pt x="99" y="148"/>
                    <a:pt x="105" y="146"/>
                    <a:pt x="111" y="143"/>
                  </a:cubicBezTo>
                  <a:cubicBezTo>
                    <a:pt x="116" y="140"/>
                    <a:pt x="121" y="136"/>
                    <a:pt x="124" y="130"/>
                  </a:cubicBezTo>
                  <a:cubicBezTo>
                    <a:pt x="127" y="125"/>
                    <a:pt x="129" y="119"/>
                    <a:pt x="131" y="113"/>
                  </a:cubicBezTo>
                  <a:cubicBezTo>
                    <a:pt x="132" y="106"/>
                    <a:pt x="133" y="99"/>
                    <a:pt x="133" y="92"/>
                  </a:cubicBezTo>
                  <a:cubicBezTo>
                    <a:pt x="133" y="85"/>
                    <a:pt x="132" y="78"/>
                    <a:pt x="131" y="72"/>
                  </a:cubicBezTo>
                  <a:cubicBezTo>
                    <a:pt x="129" y="65"/>
                    <a:pt x="127" y="59"/>
                    <a:pt x="124" y="54"/>
                  </a:cubicBezTo>
                  <a:cubicBezTo>
                    <a:pt x="121" y="49"/>
                    <a:pt x="116" y="44"/>
                    <a:pt x="111" y="41"/>
                  </a:cubicBezTo>
                  <a:cubicBezTo>
                    <a:pt x="105" y="38"/>
                    <a:pt x="99" y="36"/>
                    <a:pt x="90" y="36"/>
                  </a:cubicBezTo>
                  <a:cubicBezTo>
                    <a:pt x="82" y="36"/>
                    <a:pt x="76" y="38"/>
                    <a:pt x="70" y="41"/>
                  </a:cubicBezTo>
                  <a:cubicBezTo>
                    <a:pt x="65" y="44"/>
                    <a:pt x="60" y="49"/>
                    <a:pt x="57" y="54"/>
                  </a:cubicBezTo>
                  <a:cubicBezTo>
                    <a:pt x="54" y="59"/>
                    <a:pt x="52" y="65"/>
                    <a:pt x="50" y="72"/>
                  </a:cubicBezTo>
                  <a:cubicBezTo>
                    <a:pt x="49" y="78"/>
                    <a:pt x="48" y="85"/>
                    <a:pt x="48" y="92"/>
                  </a:cubicBezTo>
                  <a:cubicBezTo>
                    <a:pt x="48" y="99"/>
                    <a:pt x="49" y="106"/>
                    <a:pt x="50" y="1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0">
              <a:extLst>
                <a:ext uri="{FF2B5EF4-FFF2-40B4-BE49-F238E27FC236}">
                  <a16:creationId xmlns:a16="http://schemas.microsoft.com/office/drawing/2014/main" id="{95ABAF81-47B0-43B3-BAF0-D8B80234BDA0}"/>
                </a:ext>
              </a:extLst>
            </p:cNvPr>
            <p:cNvSpPr>
              <a:spLocks/>
            </p:cNvSpPr>
            <p:nvPr userDrawn="1"/>
          </p:nvSpPr>
          <p:spPr bwMode="auto">
            <a:xfrm>
              <a:off x="2961" y="2156"/>
              <a:ext cx="99" cy="109"/>
            </a:xfrm>
            <a:custGeom>
              <a:avLst/>
              <a:gdLst>
                <a:gd name="T0" fmla="*/ 118 w 163"/>
                <a:gd name="T1" fmla="*/ 174 h 179"/>
                <a:gd name="T2" fmla="*/ 118 w 163"/>
                <a:gd name="T3" fmla="*/ 174 h 179"/>
                <a:gd name="T4" fmla="*/ 118 w 163"/>
                <a:gd name="T5" fmla="*/ 150 h 179"/>
                <a:gd name="T6" fmla="*/ 117 w 163"/>
                <a:gd name="T7" fmla="*/ 150 h 179"/>
                <a:gd name="T8" fmla="*/ 93 w 163"/>
                <a:gd name="T9" fmla="*/ 172 h 179"/>
                <a:gd name="T10" fmla="*/ 64 w 163"/>
                <a:gd name="T11" fmla="*/ 179 h 179"/>
                <a:gd name="T12" fmla="*/ 32 w 163"/>
                <a:gd name="T13" fmla="*/ 173 h 179"/>
                <a:gd name="T14" fmla="*/ 13 w 163"/>
                <a:gd name="T15" fmla="*/ 159 h 179"/>
                <a:gd name="T16" fmla="*/ 3 w 163"/>
                <a:gd name="T17" fmla="*/ 137 h 179"/>
                <a:gd name="T18" fmla="*/ 0 w 163"/>
                <a:gd name="T19" fmla="*/ 107 h 179"/>
                <a:gd name="T20" fmla="*/ 0 w 163"/>
                <a:gd name="T21" fmla="*/ 0 h 179"/>
                <a:gd name="T22" fmla="*/ 48 w 163"/>
                <a:gd name="T23" fmla="*/ 0 h 179"/>
                <a:gd name="T24" fmla="*/ 48 w 163"/>
                <a:gd name="T25" fmla="*/ 98 h 179"/>
                <a:gd name="T26" fmla="*/ 54 w 163"/>
                <a:gd name="T27" fmla="*/ 131 h 179"/>
                <a:gd name="T28" fmla="*/ 78 w 163"/>
                <a:gd name="T29" fmla="*/ 141 h 179"/>
                <a:gd name="T30" fmla="*/ 107 w 163"/>
                <a:gd name="T31" fmla="*/ 130 h 179"/>
                <a:gd name="T32" fmla="*/ 115 w 163"/>
                <a:gd name="T33" fmla="*/ 91 h 179"/>
                <a:gd name="T34" fmla="*/ 115 w 163"/>
                <a:gd name="T35" fmla="*/ 0 h 179"/>
                <a:gd name="T36" fmla="*/ 163 w 163"/>
                <a:gd name="T37" fmla="*/ 0 h 179"/>
                <a:gd name="T38" fmla="*/ 163 w 163"/>
                <a:gd name="T39" fmla="*/ 174 h 179"/>
                <a:gd name="T40" fmla="*/ 118 w 163"/>
                <a:gd name="T41" fmla="*/ 1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79">
                  <a:moveTo>
                    <a:pt x="118" y="174"/>
                  </a:moveTo>
                  <a:lnTo>
                    <a:pt x="118" y="174"/>
                  </a:lnTo>
                  <a:lnTo>
                    <a:pt x="118" y="150"/>
                  </a:lnTo>
                  <a:lnTo>
                    <a:pt x="117" y="150"/>
                  </a:lnTo>
                  <a:cubicBezTo>
                    <a:pt x="111" y="160"/>
                    <a:pt x="103" y="167"/>
                    <a:pt x="93" y="172"/>
                  </a:cubicBezTo>
                  <a:cubicBezTo>
                    <a:pt x="84" y="176"/>
                    <a:pt x="74" y="179"/>
                    <a:pt x="64" y="179"/>
                  </a:cubicBezTo>
                  <a:cubicBezTo>
                    <a:pt x="51" y="179"/>
                    <a:pt x="40" y="177"/>
                    <a:pt x="32" y="173"/>
                  </a:cubicBezTo>
                  <a:cubicBezTo>
                    <a:pt x="24" y="170"/>
                    <a:pt x="17" y="165"/>
                    <a:pt x="13" y="159"/>
                  </a:cubicBezTo>
                  <a:cubicBezTo>
                    <a:pt x="8" y="153"/>
                    <a:pt x="5" y="145"/>
                    <a:pt x="3" y="137"/>
                  </a:cubicBezTo>
                  <a:cubicBezTo>
                    <a:pt x="1" y="128"/>
                    <a:pt x="0" y="118"/>
                    <a:pt x="0" y="107"/>
                  </a:cubicBezTo>
                  <a:lnTo>
                    <a:pt x="0" y="0"/>
                  </a:lnTo>
                  <a:lnTo>
                    <a:pt x="48" y="0"/>
                  </a:lnTo>
                  <a:lnTo>
                    <a:pt x="48" y="98"/>
                  </a:lnTo>
                  <a:cubicBezTo>
                    <a:pt x="48" y="113"/>
                    <a:pt x="50" y="123"/>
                    <a:pt x="54" y="131"/>
                  </a:cubicBezTo>
                  <a:cubicBezTo>
                    <a:pt x="59" y="138"/>
                    <a:pt x="67" y="141"/>
                    <a:pt x="78" y="141"/>
                  </a:cubicBezTo>
                  <a:cubicBezTo>
                    <a:pt x="91" y="141"/>
                    <a:pt x="101" y="137"/>
                    <a:pt x="107" y="130"/>
                  </a:cubicBezTo>
                  <a:cubicBezTo>
                    <a:pt x="112" y="122"/>
                    <a:pt x="115" y="109"/>
                    <a:pt x="115" y="91"/>
                  </a:cubicBezTo>
                  <a:lnTo>
                    <a:pt x="115" y="0"/>
                  </a:lnTo>
                  <a:lnTo>
                    <a:pt x="163" y="0"/>
                  </a:lnTo>
                  <a:lnTo>
                    <a:pt x="163" y="174"/>
                  </a:lnTo>
                  <a:lnTo>
                    <a:pt x="118"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1">
              <a:extLst>
                <a:ext uri="{FF2B5EF4-FFF2-40B4-BE49-F238E27FC236}">
                  <a16:creationId xmlns:a16="http://schemas.microsoft.com/office/drawing/2014/main" id="{66FE713E-1DB5-4B84-8EEF-2EDD63F3F2A2}"/>
                </a:ext>
              </a:extLst>
            </p:cNvPr>
            <p:cNvSpPr>
              <a:spLocks/>
            </p:cNvSpPr>
            <p:nvPr userDrawn="1"/>
          </p:nvSpPr>
          <p:spPr bwMode="auto">
            <a:xfrm>
              <a:off x="3068" y="2153"/>
              <a:ext cx="97" cy="112"/>
            </a:xfrm>
            <a:custGeom>
              <a:avLst/>
              <a:gdLst>
                <a:gd name="T0" fmla="*/ 49 w 161"/>
                <a:gd name="T1" fmla="*/ 136 h 184"/>
                <a:gd name="T2" fmla="*/ 49 w 161"/>
                <a:gd name="T3" fmla="*/ 136 h 184"/>
                <a:gd name="T4" fmla="*/ 57 w 161"/>
                <a:gd name="T5" fmla="*/ 145 h 184"/>
                <a:gd name="T6" fmla="*/ 69 w 161"/>
                <a:gd name="T7" fmla="*/ 150 h 184"/>
                <a:gd name="T8" fmla="*/ 82 w 161"/>
                <a:gd name="T9" fmla="*/ 152 h 184"/>
                <a:gd name="T10" fmla="*/ 93 w 161"/>
                <a:gd name="T11" fmla="*/ 151 h 184"/>
                <a:gd name="T12" fmla="*/ 103 w 161"/>
                <a:gd name="T13" fmla="*/ 147 h 184"/>
                <a:gd name="T14" fmla="*/ 110 w 161"/>
                <a:gd name="T15" fmla="*/ 140 h 184"/>
                <a:gd name="T16" fmla="*/ 114 w 161"/>
                <a:gd name="T17" fmla="*/ 130 h 184"/>
                <a:gd name="T18" fmla="*/ 99 w 161"/>
                <a:gd name="T19" fmla="*/ 113 h 184"/>
                <a:gd name="T20" fmla="*/ 59 w 161"/>
                <a:gd name="T21" fmla="*/ 103 h 184"/>
                <a:gd name="T22" fmla="*/ 39 w 161"/>
                <a:gd name="T23" fmla="*/ 97 h 184"/>
                <a:gd name="T24" fmla="*/ 21 w 161"/>
                <a:gd name="T25" fmla="*/ 89 h 184"/>
                <a:gd name="T26" fmla="*/ 9 w 161"/>
                <a:gd name="T27" fmla="*/ 76 h 184"/>
                <a:gd name="T28" fmla="*/ 4 w 161"/>
                <a:gd name="T29" fmla="*/ 56 h 184"/>
                <a:gd name="T30" fmla="*/ 11 w 161"/>
                <a:gd name="T31" fmla="*/ 29 h 184"/>
                <a:gd name="T32" fmla="*/ 28 w 161"/>
                <a:gd name="T33" fmla="*/ 12 h 184"/>
                <a:gd name="T34" fmla="*/ 52 w 161"/>
                <a:gd name="T35" fmla="*/ 3 h 184"/>
                <a:gd name="T36" fmla="*/ 80 w 161"/>
                <a:gd name="T37" fmla="*/ 0 h 184"/>
                <a:gd name="T38" fmla="*/ 107 w 161"/>
                <a:gd name="T39" fmla="*/ 3 h 184"/>
                <a:gd name="T40" fmla="*/ 131 w 161"/>
                <a:gd name="T41" fmla="*/ 12 h 184"/>
                <a:gd name="T42" fmla="*/ 148 w 161"/>
                <a:gd name="T43" fmla="*/ 29 h 184"/>
                <a:gd name="T44" fmla="*/ 157 w 161"/>
                <a:gd name="T45" fmla="*/ 56 h 184"/>
                <a:gd name="T46" fmla="*/ 111 w 161"/>
                <a:gd name="T47" fmla="*/ 56 h 184"/>
                <a:gd name="T48" fmla="*/ 101 w 161"/>
                <a:gd name="T49" fmla="*/ 37 h 184"/>
                <a:gd name="T50" fmla="*/ 78 w 161"/>
                <a:gd name="T51" fmla="*/ 32 h 184"/>
                <a:gd name="T52" fmla="*/ 70 w 161"/>
                <a:gd name="T53" fmla="*/ 33 h 184"/>
                <a:gd name="T54" fmla="*/ 61 w 161"/>
                <a:gd name="T55" fmla="*/ 35 h 184"/>
                <a:gd name="T56" fmla="*/ 55 w 161"/>
                <a:gd name="T57" fmla="*/ 40 h 184"/>
                <a:gd name="T58" fmla="*/ 52 w 161"/>
                <a:gd name="T59" fmla="*/ 48 h 184"/>
                <a:gd name="T60" fmla="*/ 57 w 161"/>
                <a:gd name="T61" fmla="*/ 59 h 184"/>
                <a:gd name="T62" fmla="*/ 69 w 161"/>
                <a:gd name="T63" fmla="*/ 65 h 184"/>
                <a:gd name="T64" fmla="*/ 86 w 161"/>
                <a:gd name="T65" fmla="*/ 70 h 184"/>
                <a:gd name="T66" fmla="*/ 106 w 161"/>
                <a:gd name="T67" fmla="*/ 74 h 184"/>
                <a:gd name="T68" fmla="*/ 126 w 161"/>
                <a:gd name="T69" fmla="*/ 80 h 184"/>
                <a:gd name="T70" fmla="*/ 144 w 161"/>
                <a:gd name="T71" fmla="*/ 89 h 184"/>
                <a:gd name="T72" fmla="*/ 157 w 161"/>
                <a:gd name="T73" fmla="*/ 103 h 184"/>
                <a:gd name="T74" fmla="*/ 161 w 161"/>
                <a:gd name="T75" fmla="*/ 123 h 184"/>
                <a:gd name="T76" fmla="*/ 154 w 161"/>
                <a:gd name="T77" fmla="*/ 152 h 184"/>
                <a:gd name="T78" fmla="*/ 136 w 161"/>
                <a:gd name="T79" fmla="*/ 171 h 184"/>
                <a:gd name="T80" fmla="*/ 111 w 161"/>
                <a:gd name="T81" fmla="*/ 181 h 184"/>
                <a:gd name="T82" fmla="*/ 82 w 161"/>
                <a:gd name="T83" fmla="*/ 184 h 184"/>
                <a:gd name="T84" fmla="*/ 52 w 161"/>
                <a:gd name="T85" fmla="*/ 180 h 184"/>
                <a:gd name="T86" fmla="*/ 26 w 161"/>
                <a:gd name="T87" fmla="*/ 170 h 184"/>
                <a:gd name="T88" fmla="*/ 8 w 161"/>
                <a:gd name="T89" fmla="*/ 152 h 184"/>
                <a:gd name="T90" fmla="*/ 0 w 161"/>
                <a:gd name="T91" fmla="*/ 123 h 184"/>
                <a:gd name="T92" fmla="*/ 45 w 161"/>
                <a:gd name="T93" fmla="*/ 123 h 184"/>
                <a:gd name="T94" fmla="*/ 49 w 161"/>
                <a:gd name="T9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84">
                  <a:moveTo>
                    <a:pt x="49" y="136"/>
                  </a:moveTo>
                  <a:lnTo>
                    <a:pt x="49" y="136"/>
                  </a:lnTo>
                  <a:cubicBezTo>
                    <a:pt x="51" y="140"/>
                    <a:pt x="54" y="143"/>
                    <a:pt x="57" y="145"/>
                  </a:cubicBezTo>
                  <a:cubicBezTo>
                    <a:pt x="60" y="147"/>
                    <a:pt x="64" y="149"/>
                    <a:pt x="69" y="150"/>
                  </a:cubicBezTo>
                  <a:cubicBezTo>
                    <a:pt x="73" y="151"/>
                    <a:pt x="77" y="152"/>
                    <a:pt x="82" y="152"/>
                  </a:cubicBezTo>
                  <a:cubicBezTo>
                    <a:pt x="86" y="152"/>
                    <a:pt x="89" y="151"/>
                    <a:pt x="93" y="151"/>
                  </a:cubicBezTo>
                  <a:cubicBezTo>
                    <a:pt x="97" y="150"/>
                    <a:pt x="100" y="149"/>
                    <a:pt x="103" y="147"/>
                  </a:cubicBezTo>
                  <a:cubicBezTo>
                    <a:pt x="106" y="145"/>
                    <a:pt x="108" y="143"/>
                    <a:pt x="110" y="140"/>
                  </a:cubicBezTo>
                  <a:cubicBezTo>
                    <a:pt x="112" y="137"/>
                    <a:pt x="114" y="134"/>
                    <a:pt x="114" y="130"/>
                  </a:cubicBezTo>
                  <a:cubicBezTo>
                    <a:pt x="114" y="122"/>
                    <a:pt x="109" y="117"/>
                    <a:pt x="99" y="113"/>
                  </a:cubicBezTo>
                  <a:cubicBezTo>
                    <a:pt x="90" y="110"/>
                    <a:pt x="76" y="106"/>
                    <a:pt x="59" y="103"/>
                  </a:cubicBezTo>
                  <a:cubicBezTo>
                    <a:pt x="52" y="101"/>
                    <a:pt x="46" y="99"/>
                    <a:pt x="39" y="97"/>
                  </a:cubicBezTo>
                  <a:cubicBezTo>
                    <a:pt x="32" y="95"/>
                    <a:pt x="26" y="92"/>
                    <a:pt x="21" y="89"/>
                  </a:cubicBezTo>
                  <a:cubicBezTo>
                    <a:pt x="16" y="85"/>
                    <a:pt x="12" y="81"/>
                    <a:pt x="9" y="76"/>
                  </a:cubicBezTo>
                  <a:cubicBezTo>
                    <a:pt x="6" y="70"/>
                    <a:pt x="4" y="64"/>
                    <a:pt x="4" y="56"/>
                  </a:cubicBezTo>
                  <a:cubicBezTo>
                    <a:pt x="4" y="45"/>
                    <a:pt x="6" y="36"/>
                    <a:pt x="11" y="29"/>
                  </a:cubicBezTo>
                  <a:cubicBezTo>
                    <a:pt x="15" y="21"/>
                    <a:pt x="21" y="16"/>
                    <a:pt x="28" y="12"/>
                  </a:cubicBezTo>
                  <a:cubicBezTo>
                    <a:pt x="35" y="7"/>
                    <a:pt x="43" y="4"/>
                    <a:pt x="52" y="3"/>
                  </a:cubicBezTo>
                  <a:cubicBezTo>
                    <a:pt x="61" y="1"/>
                    <a:pt x="70" y="0"/>
                    <a:pt x="80" y="0"/>
                  </a:cubicBezTo>
                  <a:cubicBezTo>
                    <a:pt x="89" y="0"/>
                    <a:pt x="98" y="1"/>
                    <a:pt x="107" y="3"/>
                  </a:cubicBezTo>
                  <a:cubicBezTo>
                    <a:pt x="116" y="5"/>
                    <a:pt x="124" y="8"/>
                    <a:pt x="131" y="12"/>
                  </a:cubicBezTo>
                  <a:cubicBezTo>
                    <a:pt x="138" y="16"/>
                    <a:pt x="144" y="22"/>
                    <a:pt x="148" y="29"/>
                  </a:cubicBezTo>
                  <a:cubicBezTo>
                    <a:pt x="153" y="36"/>
                    <a:pt x="156" y="45"/>
                    <a:pt x="157" y="56"/>
                  </a:cubicBezTo>
                  <a:lnTo>
                    <a:pt x="111" y="56"/>
                  </a:lnTo>
                  <a:cubicBezTo>
                    <a:pt x="110" y="47"/>
                    <a:pt x="107" y="40"/>
                    <a:pt x="101" y="37"/>
                  </a:cubicBezTo>
                  <a:cubicBezTo>
                    <a:pt x="94" y="34"/>
                    <a:pt x="87" y="32"/>
                    <a:pt x="78" y="32"/>
                  </a:cubicBezTo>
                  <a:cubicBezTo>
                    <a:pt x="76" y="32"/>
                    <a:pt x="73" y="32"/>
                    <a:pt x="70" y="33"/>
                  </a:cubicBezTo>
                  <a:cubicBezTo>
                    <a:pt x="67" y="33"/>
                    <a:pt x="64" y="34"/>
                    <a:pt x="61" y="35"/>
                  </a:cubicBezTo>
                  <a:cubicBezTo>
                    <a:pt x="59" y="36"/>
                    <a:pt x="56" y="38"/>
                    <a:pt x="55" y="40"/>
                  </a:cubicBezTo>
                  <a:cubicBezTo>
                    <a:pt x="53" y="42"/>
                    <a:pt x="52" y="45"/>
                    <a:pt x="52" y="48"/>
                  </a:cubicBezTo>
                  <a:cubicBezTo>
                    <a:pt x="52" y="53"/>
                    <a:pt x="53" y="56"/>
                    <a:pt x="57" y="59"/>
                  </a:cubicBezTo>
                  <a:cubicBezTo>
                    <a:pt x="60" y="62"/>
                    <a:pt x="64" y="64"/>
                    <a:pt x="69" y="65"/>
                  </a:cubicBezTo>
                  <a:cubicBezTo>
                    <a:pt x="74" y="67"/>
                    <a:pt x="80" y="69"/>
                    <a:pt x="86" y="70"/>
                  </a:cubicBezTo>
                  <a:cubicBezTo>
                    <a:pt x="93" y="71"/>
                    <a:pt x="99" y="73"/>
                    <a:pt x="106" y="74"/>
                  </a:cubicBezTo>
                  <a:cubicBezTo>
                    <a:pt x="113" y="76"/>
                    <a:pt x="120" y="78"/>
                    <a:pt x="126" y="80"/>
                  </a:cubicBezTo>
                  <a:cubicBezTo>
                    <a:pt x="133" y="82"/>
                    <a:pt x="139" y="85"/>
                    <a:pt x="144" y="89"/>
                  </a:cubicBezTo>
                  <a:cubicBezTo>
                    <a:pt x="149" y="93"/>
                    <a:pt x="153" y="97"/>
                    <a:pt x="157" y="103"/>
                  </a:cubicBezTo>
                  <a:cubicBezTo>
                    <a:pt x="160" y="108"/>
                    <a:pt x="161" y="115"/>
                    <a:pt x="161" y="123"/>
                  </a:cubicBezTo>
                  <a:cubicBezTo>
                    <a:pt x="161" y="135"/>
                    <a:pt x="159" y="144"/>
                    <a:pt x="154" y="152"/>
                  </a:cubicBezTo>
                  <a:cubicBezTo>
                    <a:pt x="150" y="160"/>
                    <a:pt x="144" y="166"/>
                    <a:pt x="136" y="171"/>
                  </a:cubicBezTo>
                  <a:cubicBezTo>
                    <a:pt x="129" y="175"/>
                    <a:pt x="121" y="179"/>
                    <a:pt x="111" y="181"/>
                  </a:cubicBezTo>
                  <a:cubicBezTo>
                    <a:pt x="101" y="183"/>
                    <a:pt x="92" y="184"/>
                    <a:pt x="82" y="184"/>
                  </a:cubicBezTo>
                  <a:cubicBezTo>
                    <a:pt x="72" y="184"/>
                    <a:pt x="62" y="183"/>
                    <a:pt x="52" y="180"/>
                  </a:cubicBezTo>
                  <a:cubicBezTo>
                    <a:pt x="43" y="178"/>
                    <a:pt x="34" y="175"/>
                    <a:pt x="26" y="170"/>
                  </a:cubicBezTo>
                  <a:cubicBezTo>
                    <a:pt x="19" y="166"/>
                    <a:pt x="13" y="159"/>
                    <a:pt x="8" y="152"/>
                  </a:cubicBezTo>
                  <a:cubicBezTo>
                    <a:pt x="3" y="144"/>
                    <a:pt x="0" y="134"/>
                    <a:pt x="0" y="123"/>
                  </a:cubicBezTo>
                  <a:lnTo>
                    <a:pt x="45" y="123"/>
                  </a:lnTo>
                  <a:cubicBezTo>
                    <a:pt x="45" y="128"/>
                    <a:pt x="47" y="132"/>
                    <a:pt x="49" y="1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2">
              <a:extLst>
                <a:ext uri="{FF2B5EF4-FFF2-40B4-BE49-F238E27FC236}">
                  <a16:creationId xmlns:a16="http://schemas.microsoft.com/office/drawing/2014/main" id="{493BEDF9-B48E-48CD-80C0-331B43852872}"/>
                </a:ext>
              </a:extLst>
            </p:cNvPr>
            <p:cNvSpPr>
              <a:spLocks noEditPoints="1"/>
            </p:cNvSpPr>
            <p:nvPr userDrawn="1"/>
          </p:nvSpPr>
          <p:spPr bwMode="auto">
            <a:xfrm>
              <a:off x="3172" y="2153"/>
              <a:ext cx="105" cy="112"/>
            </a:xfrm>
            <a:custGeom>
              <a:avLst/>
              <a:gdLst>
                <a:gd name="T0" fmla="*/ 59 w 174"/>
                <a:gd name="T1" fmla="*/ 137 h 184"/>
                <a:gd name="T2" fmla="*/ 59 w 174"/>
                <a:gd name="T3" fmla="*/ 137 h 184"/>
                <a:gd name="T4" fmla="*/ 90 w 174"/>
                <a:gd name="T5" fmla="*/ 148 h 184"/>
                <a:gd name="T6" fmla="*/ 115 w 174"/>
                <a:gd name="T7" fmla="*/ 141 h 184"/>
                <a:gd name="T8" fmla="*/ 128 w 174"/>
                <a:gd name="T9" fmla="*/ 125 h 184"/>
                <a:gd name="T10" fmla="*/ 170 w 174"/>
                <a:gd name="T11" fmla="*/ 125 h 184"/>
                <a:gd name="T12" fmla="*/ 139 w 174"/>
                <a:gd name="T13" fmla="*/ 170 h 184"/>
                <a:gd name="T14" fmla="*/ 89 w 174"/>
                <a:gd name="T15" fmla="*/ 184 h 184"/>
                <a:gd name="T16" fmla="*/ 52 w 174"/>
                <a:gd name="T17" fmla="*/ 177 h 184"/>
                <a:gd name="T18" fmla="*/ 24 w 174"/>
                <a:gd name="T19" fmla="*/ 158 h 184"/>
                <a:gd name="T20" fmla="*/ 6 w 174"/>
                <a:gd name="T21" fmla="*/ 129 h 184"/>
                <a:gd name="T22" fmla="*/ 0 w 174"/>
                <a:gd name="T23" fmla="*/ 92 h 184"/>
                <a:gd name="T24" fmla="*/ 6 w 174"/>
                <a:gd name="T25" fmla="*/ 56 h 184"/>
                <a:gd name="T26" fmla="*/ 24 w 174"/>
                <a:gd name="T27" fmla="*/ 27 h 184"/>
                <a:gd name="T28" fmla="*/ 53 w 174"/>
                <a:gd name="T29" fmla="*/ 7 h 184"/>
                <a:gd name="T30" fmla="*/ 89 w 174"/>
                <a:gd name="T31" fmla="*/ 0 h 184"/>
                <a:gd name="T32" fmla="*/ 128 w 174"/>
                <a:gd name="T33" fmla="*/ 9 h 184"/>
                <a:gd name="T34" fmla="*/ 155 w 174"/>
                <a:gd name="T35" fmla="*/ 32 h 184"/>
                <a:gd name="T36" fmla="*/ 170 w 174"/>
                <a:gd name="T37" fmla="*/ 65 h 184"/>
                <a:gd name="T38" fmla="*/ 173 w 174"/>
                <a:gd name="T39" fmla="*/ 104 h 184"/>
                <a:gd name="T40" fmla="*/ 48 w 174"/>
                <a:gd name="T41" fmla="*/ 104 h 184"/>
                <a:gd name="T42" fmla="*/ 59 w 174"/>
                <a:gd name="T43" fmla="*/ 137 h 184"/>
                <a:gd name="T44" fmla="*/ 114 w 174"/>
                <a:gd name="T45" fmla="*/ 46 h 184"/>
                <a:gd name="T46" fmla="*/ 114 w 174"/>
                <a:gd name="T47" fmla="*/ 46 h 184"/>
                <a:gd name="T48" fmla="*/ 87 w 174"/>
                <a:gd name="T49" fmla="*/ 36 h 184"/>
                <a:gd name="T50" fmla="*/ 68 w 174"/>
                <a:gd name="T51" fmla="*/ 40 h 184"/>
                <a:gd name="T52" fmla="*/ 56 w 174"/>
                <a:gd name="T53" fmla="*/ 50 h 184"/>
                <a:gd name="T54" fmla="*/ 50 w 174"/>
                <a:gd name="T55" fmla="*/ 62 h 184"/>
                <a:gd name="T56" fmla="*/ 48 w 174"/>
                <a:gd name="T57" fmla="*/ 73 h 184"/>
                <a:gd name="T58" fmla="*/ 126 w 174"/>
                <a:gd name="T59" fmla="*/ 73 h 184"/>
                <a:gd name="T60" fmla="*/ 114 w 174"/>
                <a:gd name="T61" fmla="*/ 4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84">
                  <a:moveTo>
                    <a:pt x="59" y="137"/>
                  </a:moveTo>
                  <a:lnTo>
                    <a:pt x="59" y="137"/>
                  </a:lnTo>
                  <a:cubicBezTo>
                    <a:pt x="67" y="144"/>
                    <a:pt x="77" y="148"/>
                    <a:pt x="90" y="148"/>
                  </a:cubicBezTo>
                  <a:cubicBezTo>
                    <a:pt x="100" y="148"/>
                    <a:pt x="108" y="145"/>
                    <a:pt x="115" y="141"/>
                  </a:cubicBezTo>
                  <a:cubicBezTo>
                    <a:pt x="122" y="136"/>
                    <a:pt x="127" y="131"/>
                    <a:pt x="128" y="125"/>
                  </a:cubicBezTo>
                  <a:lnTo>
                    <a:pt x="170" y="125"/>
                  </a:lnTo>
                  <a:cubicBezTo>
                    <a:pt x="164" y="146"/>
                    <a:pt x="153" y="161"/>
                    <a:pt x="139" y="170"/>
                  </a:cubicBezTo>
                  <a:cubicBezTo>
                    <a:pt x="125" y="179"/>
                    <a:pt x="109" y="184"/>
                    <a:pt x="89" y="184"/>
                  </a:cubicBezTo>
                  <a:cubicBezTo>
                    <a:pt x="75" y="184"/>
                    <a:pt x="63" y="181"/>
                    <a:pt x="52" y="177"/>
                  </a:cubicBezTo>
                  <a:cubicBezTo>
                    <a:pt x="41" y="173"/>
                    <a:pt x="31" y="166"/>
                    <a:pt x="24" y="158"/>
                  </a:cubicBezTo>
                  <a:cubicBezTo>
                    <a:pt x="16" y="150"/>
                    <a:pt x="10" y="141"/>
                    <a:pt x="6" y="129"/>
                  </a:cubicBezTo>
                  <a:cubicBezTo>
                    <a:pt x="2" y="118"/>
                    <a:pt x="0" y="106"/>
                    <a:pt x="0" y="92"/>
                  </a:cubicBezTo>
                  <a:cubicBezTo>
                    <a:pt x="0" y="79"/>
                    <a:pt x="2" y="67"/>
                    <a:pt x="6" y="56"/>
                  </a:cubicBezTo>
                  <a:cubicBezTo>
                    <a:pt x="11" y="45"/>
                    <a:pt x="17" y="35"/>
                    <a:pt x="24" y="27"/>
                  </a:cubicBezTo>
                  <a:cubicBezTo>
                    <a:pt x="32" y="19"/>
                    <a:pt x="42" y="12"/>
                    <a:pt x="53" y="7"/>
                  </a:cubicBezTo>
                  <a:cubicBezTo>
                    <a:pt x="63" y="3"/>
                    <a:pt x="76" y="0"/>
                    <a:pt x="89" y="0"/>
                  </a:cubicBezTo>
                  <a:cubicBezTo>
                    <a:pt x="104" y="0"/>
                    <a:pt x="117" y="3"/>
                    <a:pt x="128" y="9"/>
                  </a:cubicBezTo>
                  <a:cubicBezTo>
                    <a:pt x="139" y="15"/>
                    <a:pt x="148" y="22"/>
                    <a:pt x="155" y="32"/>
                  </a:cubicBezTo>
                  <a:cubicBezTo>
                    <a:pt x="162" y="42"/>
                    <a:pt x="167" y="53"/>
                    <a:pt x="170" y="65"/>
                  </a:cubicBezTo>
                  <a:cubicBezTo>
                    <a:pt x="173" y="77"/>
                    <a:pt x="174" y="90"/>
                    <a:pt x="173" y="104"/>
                  </a:cubicBezTo>
                  <a:lnTo>
                    <a:pt x="48" y="104"/>
                  </a:lnTo>
                  <a:cubicBezTo>
                    <a:pt x="48" y="119"/>
                    <a:pt x="52" y="130"/>
                    <a:pt x="59" y="137"/>
                  </a:cubicBezTo>
                  <a:close/>
                  <a:moveTo>
                    <a:pt x="114" y="46"/>
                  </a:moveTo>
                  <a:lnTo>
                    <a:pt x="114" y="46"/>
                  </a:lnTo>
                  <a:cubicBezTo>
                    <a:pt x="108" y="39"/>
                    <a:pt x="99" y="36"/>
                    <a:pt x="87" y="36"/>
                  </a:cubicBezTo>
                  <a:cubicBezTo>
                    <a:pt x="80" y="36"/>
                    <a:pt x="73" y="38"/>
                    <a:pt x="68" y="40"/>
                  </a:cubicBezTo>
                  <a:cubicBezTo>
                    <a:pt x="63" y="43"/>
                    <a:pt x="59" y="46"/>
                    <a:pt x="56" y="50"/>
                  </a:cubicBezTo>
                  <a:cubicBezTo>
                    <a:pt x="53" y="54"/>
                    <a:pt x="51" y="58"/>
                    <a:pt x="50" y="62"/>
                  </a:cubicBezTo>
                  <a:cubicBezTo>
                    <a:pt x="49" y="66"/>
                    <a:pt x="48" y="70"/>
                    <a:pt x="48" y="73"/>
                  </a:cubicBezTo>
                  <a:lnTo>
                    <a:pt x="126" y="73"/>
                  </a:lnTo>
                  <a:cubicBezTo>
                    <a:pt x="123" y="61"/>
                    <a:pt x="119" y="52"/>
                    <a:pt x="114"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
              <a:extLst>
                <a:ext uri="{FF2B5EF4-FFF2-40B4-BE49-F238E27FC236}">
                  <a16:creationId xmlns:a16="http://schemas.microsoft.com/office/drawing/2014/main" id="{6A5D98D3-669F-4D2D-9B67-36F8A25045CE}"/>
                </a:ext>
              </a:extLst>
            </p:cNvPr>
            <p:cNvSpPr>
              <a:spLocks/>
            </p:cNvSpPr>
            <p:nvPr userDrawn="1"/>
          </p:nvSpPr>
          <p:spPr bwMode="auto">
            <a:xfrm>
              <a:off x="2710" y="2302"/>
              <a:ext cx="58" cy="69"/>
            </a:xfrm>
            <a:custGeom>
              <a:avLst/>
              <a:gdLst>
                <a:gd name="T0" fmla="*/ 72 w 97"/>
                <a:gd name="T1" fmla="*/ 0 h 114"/>
                <a:gd name="T2" fmla="*/ 72 w 97"/>
                <a:gd name="T3" fmla="*/ 0 h 114"/>
                <a:gd name="T4" fmla="*/ 72 w 97"/>
                <a:gd name="T5" fmla="*/ 44 h 114"/>
                <a:gd name="T6" fmla="*/ 25 w 97"/>
                <a:gd name="T7" fmla="*/ 44 h 114"/>
                <a:gd name="T8" fmla="*/ 25 w 97"/>
                <a:gd name="T9" fmla="*/ 0 h 114"/>
                <a:gd name="T10" fmla="*/ 0 w 97"/>
                <a:gd name="T11" fmla="*/ 0 h 114"/>
                <a:gd name="T12" fmla="*/ 0 w 97"/>
                <a:gd name="T13" fmla="*/ 114 h 114"/>
                <a:gd name="T14" fmla="*/ 25 w 97"/>
                <a:gd name="T15" fmla="*/ 114 h 114"/>
                <a:gd name="T16" fmla="*/ 25 w 97"/>
                <a:gd name="T17" fmla="*/ 65 h 114"/>
                <a:gd name="T18" fmla="*/ 72 w 97"/>
                <a:gd name="T19" fmla="*/ 65 h 114"/>
                <a:gd name="T20" fmla="*/ 72 w 97"/>
                <a:gd name="T21" fmla="*/ 114 h 114"/>
                <a:gd name="T22" fmla="*/ 97 w 97"/>
                <a:gd name="T23" fmla="*/ 114 h 114"/>
                <a:gd name="T24" fmla="*/ 97 w 97"/>
                <a:gd name="T25" fmla="*/ 0 h 114"/>
                <a:gd name="T26" fmla="*/ 72 w 9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14">
                  <a:moveTo>
                    <a:pt x="72" y="0"/>
                  </a:moveTo>
                  <a:lnTo>
                    <a:pt x="72" y="0"/>
                  </a:lnTo>
                  <a:lnTo>
                    <a:pt x="72" y="44"/>
                  </a:lnTo>
                  <a:lnTo>
                    <a:pt x="25" y="44"/>
                  </a:lnTo>
                  <a:lnTo>
                    <a:pt x="25" y="0"/>
                  </a:lnTo>
                  <a:lnTo>
                    <a:pt x="0" y="0"/>
                  </a:lnTo>
                  <a:lnTo>
                    <a:pt x="0" y="114"/>
                  </a:lnTo>
                  <a:lnTo>
                    <a:pt x="25" y="114"/>
                  </a:lnTo>
                  <a:lnTo>
                    <a:pt x="25" y="65"/>
                  </a:lnTo>
                  <a:lnTo>
                    <a:pt x="72" y="65"/>
                  </a:lnTo>
                  <a:lnTo>
                    <a:pt x="72" y="114"/>
                  </a:lnTo>
                  <a:lnTo>
                    <a:pt x="97" y="114"/>
                  </a:lnTo>
                  <a:lnTo>
                    <a:pt x="97" y="0"/>
                  </a:lnTo>
                  <a:lnTo>
                    <a:pt x="72"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4">
              <a:extLst>
                <a:ext uri="{FF2B5EF4-FFF2-40B4-BE49-F238E27FC236}">
                  <a16:creationId xmlns:a16="http://schemas.microsoft.com/office/drawing/2014/main" id="{BB5B3125-BB40-4122-BB0F-D87D502806F5}"/>
                </a:ext>
              </a:extLst>
            </p:cNvPr>
            <p:cNvSpPr>
              <a:spLocks noEditPoints="1"/>
            </p:cNvSpPr>
            <p:nvPr userDrawn="1"/>
          </p:nvSpPr>
          <p:spPr bwMode="auto">
            <a:xfrm>
              <a:off x="2778" y="2300"/>
              <a:ext cx="68" cy="73"/>
            </a:xfrm>
            <a:custGeom>
              <a:avLst/>
              <a:gdLst>
                <a:gd name="T0" fmla="*/ 4 w 113"/>
                <a:gd name="T1" fmla="*/ 37 h 120"/>
                <a:gd name="T2" fmla="*/ 4 w 113"/>
                <a:gd name="T3" fmla="*/ 37 h 120"/>
                <a:gd name="T4" fmla="*/ 15 w 113"/>
                <a:gd name="T5" fmla="*/ 17 h 120"/>
                <a:gd name="T6" fmla="*/ 33 w 113"/>
                <a:gd name="T7" fmla="*/ 4 h 120"/>
                <a:gd name="T8" fmla="*/ 56 w 113"/>
                <a:gd name="T9" fmla="*/ 0 h 120"/>
                <a:gd name="T10" fmla="*/ 80 w 113"/>
                <a:gd name="T11" fmla="*/ 4 h 120"/>
                <a:gd name="T12" fmla="*/ 98 w 113"/>
                <a:gd name="T13" fmla="*/ 17 h 120"/>
                <a:gd name="T14" fmla="*/ 109 w 113"/>
                <a:gd name="T15" fmla="*/ 37 h 120"/>
                <a:gd name="T16" fmla="*/ 113 w 113"/>
                <a:gd name="T17" fmla="*/ 60 h 120"/>
                <a:gd name="T18" fmla="*/ 109 w 113"/>
                <a:gd name="T19" fmla="*/ 84 h 120"/>
                <a:gd name="T20" fmla="*/ 98 w 113"/>
                <a:gd name="T21" fmla="*/ 103 h 120"/>
                <a:gd name="T22" fmla="*/ 80 w 113"/>
                <a:gd name="T23" fmla="*/ 115 h 120"/>
                <a:gd name="T24" fmla="*/ 56 w 113"/>
                <a:gd name="T25" fmla="*/ 120 h 120"/>
                <a:gd name="T26" fmla="*/ 33 w 113"/>
                <a:gd name="T27" fmla="*/ 115 h 120"/>
                <a:gd name="T28" fmla="*/ 15 w 113"/>
                <a:gd name="T29" fmla="*/ 103 h 120"/>
                <a:gd name="T30" fmla="*/ 4 w 113"/>
                <a:gd name="T31" fmla="*/ 84 h 120"/>
                <a:gd name="T32" fmla="*/ 0 w 113"/>
                <a:gd name="T33" fmla="*/ 60 h 120"/>
                <a:gd name="T34" fmla="*/ 4 w 113"/>
                <a:gd name="T35" fmla="*/ 37 h 120"/>
                <a:gd name="T36" fmla="*/ 27 w 113"/>
                <a:gd name="T37" fmla="*/ 75 h 120"/>
                <a:gd name="T38" fmla="*/ 27 w 113"/>
                <a:gd name="T39" fmla="*/ 75 h 120"/>
                <a:gd name="T40" fmla="*/ 32 w 113"/>
                <a:gd name="T41" fmla="*/ 87 h 120"/>
                <a:gd name="T42" fmla="*/ 42 w 113"/>
                <a:gd name="T43" fmla="*/ 96 h 120"/>
                <a:gd name="T44" fmla="*/ 56 w 113"/>
                <a:gd name="T45" fmla="*/ 99 h 120"/>
                <a:gd name="T46" fmla="*/ 71 w 113"/>
                <a:gd name="T47" fmla="*/ 96 h 120"/>
                <a:gd name="T48" fmla="*/ 80 w 113"/>
                <a:gd name="T49" fmla="*/ 87 h 120"/>
                <a:gd name="T50" fmla="*/ 86 w 113"/>
                <a:gd name="T51" fmla="*/ 75 h 120"/>
                <a:gd name="T52" fmla="*/ 87 w 113"/>
                <a:gd name="T53" fmla="*/ 60 h 120"/>
                <a:gd name="T54" fmla="*/ 86 w 113"/>
                <a:gd name="T55" fmla="*/ 46 h 120"/>
                <a:gd name="T56" fmla="*/ 80 w 113"/>
                <a:gd name="T57" fmla="*/ 33 h 120"/>
                <a:gd name="T58" fmla="*/ 71 w 113"/>
                <a:gd name="T59" fmla="*/ 24 h 120"/>
                <a:gd name="T60" fmla="*/ 56 w 113"/>
                <a:gd name="T61" fmla="*/ 21 h 120"/>
                <a:gd name="T62" fmla="*/ 42 w 113"/>
                <a:gd name="T63" fmla="*/ 24 h 120"/>
                <a:gd name="T64" fmla="*/ 32 w 113"/>
                <a:gd name="T65" fmla="*/ 33 h 120"/>
                <a:gd name="T66" fmla="*/ 27 w 113"/>
                <a:gd name="T67" fmla="*/ 46 h 120"/>
                <a:gd name="T68" fmla="*/ 25 w 113"/>
                <a:gd name="T69" fmla="*/ 60 h 120"/>
                <a:gd name="T70" fmla="*/ 27 w 113"/>
                <a:gd name="T71" fmla="*/ 7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120">
                  <a:moveTo>
                    <a:pt x="4" y="37"/>
                  </a:moveTo>
                  <a:lnTo>
                    <a:pt x="4" y="37"/>
                  </a:lnTo>
                  <a:cubicBezTo>
                    <a:pt x="6" y="29"/>
                    <a:pt x="10" y="23"/>
                    <a:pt x="15" y="17"/>
                  </a:cubicBezTo>
                  <a:cubicBezTo>
                    <a:pt x="20" y="12"/>
                    <a:pt x="26" y="8"/>
                    <a:pt x="33" y="4"/>
                  </a:cubicBezTo>
                  <a:cubicBezTo>
                    <a:pt x="40" y="1"/>
                    <a:pt x="47" y="0"/>
                    <a:pt x="56" y="0"/>
                  </a:cubicBezTo>
                  <a:cubicBezTo>
                    <a:pt x="65" y="0"/>
                    <a:pt x="73" y="1"/>
                    <a:pt x="80" y="4"/>
                  </a:cubicBezTo>
                  <a:cubicBezTo>
                    <a:pt x="87" y="8"/>
                    <a:pt x="93" y="12"/>
                    <a:pt x="98" y="17"/>
                  </a:cubicBezTo>
                  <a:cubicBezTo>
                    <a:pt x="103" y="23"/>
                    <a:pt x="106" y="29"/>
                    <a:pt x="109" y="37"/>
                  </a:cubicBezTo>
                  <a:cubicBezTo>
                    <a:pt x="111" y="44"/>
                    <a:pt x="113" y="52"/>
                    <a:pt x="113" y="60"/>
                  </a:cubicBezTo>
                  <a:cubicBezTo>
                    <a:pt x="113" y="69"/>
                    <a:pt x="111" y="77"/>
                    <a:pt x="109" y="84"/>
                  </a:cubicBezTo>
                  <a:cubicBezTo>
                    <a:pt x="106" y="91"/>
                    <a:pt x="103" y="97"/>
                    <a:pt x="98" y="103"/>
                  </a:cubicBezTo>
                  <a:cubicBezTo>
                    <a:pt x="93" y="108"/>
                    <a:pt x="87" y="112"/>
                    <a:pt x="80" y="115"/>
                  </a:cubicBezTo>
                  <a:cubicBezTo>
                    <a:pt x="73" y="119"/>
                    <a:pt x="65" y="120"/>
                    <a:pt x="56" y="120"/>
                  </a:cubicBezTo>
                  <a:cubicBezTo>
                    <a:pt x="47"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lose/>
                  <a:moveTo>
                    <a:pt x="27" y="75"/>
                  </a:moveTo>
                  <a:lnTo>
                    <a:pt x="27" y="75"/>
                  </a:lnTo>
                  <a:cubicBezTo>
                    <a:pt x="28" y="79"/>
                    <a:pt x="30" y="83"/>
                    <a:pt x="32" y="87"/>
                  </a:cubicBezTo>
                  <a:cubicBezTo>
                    <a:pt x="35" y="91"/>
                    <a:pt x="38" y="93"/>
                    <a:pt x="42" y="96"/>
                  </a:cubicBezTo>
                  <a:cubicBezTo>
                    <a:pt x="46" y="98"/>
                    <a:pt x="51" y="99"/>
                    <a:pt x="56" y="99"/>
                  </a:cubicBezTo>
                  <a:cubicBezTo>
                    <a:pt x="62" y="99"/>
                    <a:pt x="67" y="98"/>
                    <a:pt x="71" y="96"/>
                  </a:cubicBezTo>
                  <a:cubicBezTo>
                    <a:pt x="75" y="93"/>
                    <a:pt x="78" y="91"/>
                    <a:pt x="80" y="87"/>
                  </a:cubicBezTo>
                  <a:cubicBezTo>
                    <a:pt x="83" y="83"/>
                    <a:pt x="85" y="79"/>
                    <a:pt x="86" y="75"/>
                  </a:cubicBezTo>
                  <a:cubicBezTo>
                    <a:pt x="87" y="70"/>
                    <a:pt x="87" y="65"/>
                    <a:pt x="87" y="60"/>
                  </a:cubicBezTo>
                  <a:cubicBezTo>
                    <a:pt x="87" y="55"/>
                    <a:pt x="87" y="51"/>
                    <a:pt x="86" y="46"/>
                  </a:cubicBezTo>
                  <a:cubicBezTo>
                    <a:pt x="85" y="41"/>
                    <a:pt x="83" y="37"/>
                    <a:pt x="80" y="33"/>
                  </a:cubicBezTo>
                  <a:cubicBezTo>
                    <a:pt x="78" y="30"/>
                    <a:pt x="75" y="27"/>
                    <a:pt x="71" y="24"/>
                  </a:cubicBezTo>
                  <a:cubicBezTo>
                    <a:pt x="67" y="22"/>
                    <a:pt x="62" y="21"/>
                    <a:pt x="56" y="21"/>
                  </a:cubicBezTo>
                  <a:cubicBezTo>
                    <a:pt x="51" y="21"/>
                    <a:pt x="46" y="22"/>
                    <a:pt x="42" y="24"/>
                  </a:cubicBezTo>
                  <a:cubicBezTo>
                    <a:pt x="38" y="27"/>
                    <a:pt x="35" y="30"/>
                    <a:pt x="32" y="33"/>
                  </a:cubicBezTo>
                  <a:cubicBezTo>
                    <a:pt x="30" y="37"/>
                    <a:pt x="28" y="41"/>
                    <a:pt x="27" y="46"/>
                  </a:cubicBezTo>
                  <a:cubicBezTo>
                    <a:pt x="26" y="51"/>
                    <a:pt x="25" y="55"/>
                    <a:pt x="25" y="60"/>
                  </a:cubicBezTo>
                  <a:cubicBezTo>
                    <a:pt x="25" y="65"/>
                    <a:pt x="26" y="70"/>
                    <a:pt x="27" y="75"/>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5">
              <a:extLst>
                <a:ext uri="{FF2B5EF4-FFF2-40B4-BE49-F238E27FC236}">
                  <a16:creationId xmlns:a16="http://schemas.microsoft.com/office/drawing/2014/main" id="{136A24EC-3B4D-4237-B9D1-D1D05391A4D6}"/>
                </a:ext>
              </a:extLst>
            </p:cNvPr>
            <p:cNvSpPr>
              <a:spLocks/>
            </p:cNvSpPr>
            <p:nvPr userDrawn="1"/>
          </p:nvSpPr>
          <p:spPr bwMode="auto">
            <a:xfrm>
              <a:off x="2851" y="2300"/>
              <a:ext cx="59" cy="73"/>
            </a:xfrm>
            <a:custGeom>
              <a:avLst/>
              <a:gdLst>
                <a:gd name="T0" fmla="*/ 27 w 97"/>
                <a:gd name="T1" fmla="*/ 89 h 120"/>
                <a:gd name="T2" fmla="*/ 27 w 97"/>
                <a:gd name="T3" fmla="*/ 89 h 120"/>
                <a:gd name="T4" fmla="*/ 32 w 97"/>
                <a:gd name="T5" fmla="*/ 96 h 120"/>
                <a:gd name="T6" fmla="*/ 40 w 97"/>
                <a:gd name="T7" fmla="*/ 99 h 120"/>
                <a:gd name="T8" fmla="*/ 50 w 97"/>
                <a:gd name="T9" fmla="*/ 101 h 120"/>
                <a:gd name="T10" fmla="*/ 57 w 97"/>
                <a:gd name="T11" fmla="*/ 100 h 120"/>
                <a:gd name="T12" fmla="*/ 65 w 97"/>
                <a:gd name="T13" fmla="*/ 98 h 120"/>
                <a:gd name="T14" fmla="*/ 70 w 97"/>
                <a:gd name="T15" fmla="*/ 93 h 120"/>
                <a:gd name="T16" fmla="*/ 72 w 97"/>
                <a:gd name="T17" fmla="*/ 86 h 120"/>
                <a:gd name="T18" fmla="*/ 69 w 97"/>
                <a:gd name="T19" fmla="*/ 79 h 120"/>
                <a:gd name="T20" fmla="*/ 62 w 97"/>
                <a:gd name="T21" fmla="*/ 74 h 120"/>
                <a:gd name="T22" fmla="*/ 51 w 97"/>
                <a:gd name="T23" fmla="*/ 70 h 120"/>
                <a:gd name="T24" fmla="*/ 38 w 97"/>
                <a:gd name="T25" fmla="*/ 67 h 120"/>
                <a:gd name="T26" fmla="*/ 26 w 97"/>
                <a:gd name="T27" fmla="*/ 63 h 120"/>
                <a:gd name="T28" fmla="*/ 15 w 97"/>
                <a:gd name="T29" fmla="*/ 57 h 120"/>
                <a:gd name="T30" fmla="*/ 7 w 97"/>
                <a:gd name="T31" fmla="*/ 48 h 120"/>
                <a:gd name="T32" fmla="*/ 4 w 97"/>
                <a:gd name="T33" fmla="*/ 35 h 120"/>
                <a:gd name="T34" fmla="*/ 8 w 97"/>
                <a:gd name="T35" fmla="*/ 19 h 120"/>
                <a:gd name="T36" fmla="*/ 18 w 97"/>
                <a:gd name="T37" fmla="*/ 8 h 120"/>
                <a:gd name="T38" fmla="*/ 32 w 97"/>
                <a:gd name="T39" fmla="*/ 2 h 120"/>
                <a:gd name="T40" fmla="*/ 47 w 97"/>
                <a:gd name="T41" fmla="*/ 0 h 120"/>
                <a:gd name="T42" fmla="*/ 64 w 97"/>
                <a:gd name="T43" fmla="*/ 2 h 120"/>
                <a:gd name="T44" fmla="*/ 79 w 97"/>
                <a:gd name="T45" fmla="*/ 8 h 120"/>
                <a:gd name="T46" fmla="*/ 89 w 97"/>
                <a:gd name="T47" fmla="*/ 20 h 120"/>
                <a:gd name="T48" fmla="*/ 93 w 97"/>
                <a:gd name="T49" fmla="*/ 37 h 120"/>
                <a:gd name="T50" fmla="*/ 69 w 97"/>
                <a:gd name="T51" fmla="*/ 37 h 120"/>
                <a:gd name="T52" fmla="*/ 66 w 97"/>
                <a:gd name="T53" fmla="*/ 28 h 120"/>
                <a:gd name="T54" fmla="*/ 61 w 97"/>
                <a:gd name="T55" fmla="*/ 23 h 120"/>
                <a:gd name="T56" fmla="*/ 54 w 97"/>
                <a:gd name="T57" fmla="*/ 20 h 120"/>
                <a:gd name="T58" fmla="*/ 46 w 97"/>
                <a:gd name="T59" fmla="*/ 19 h 120"/>
                <a:gd name="T60" fmla="*/ 40 w 97"/>
                <a:gd name="T61" fmla="*/ 20 h 120"/>
                <a:gd name="T62" fmla="*/ 34 w 97"/>
                <a:gd name="T63" fmla="*/ 22 h 120"/>
                <a:gd name="T64" fmla="*/ 30 w 97"/>
                <a:gd name="T65" fmla="*/ 26 h 120"/>
                <a:gd name="T66" fmla="*/ 28 w 97"/>
                <a:gd name="T67" fmla="*/ 32 h 120"/>
                <a:gd name="T68" fmla="*/ 30 w 97"/>
                <a:gd name="T69" fmla="*/ 38 h 120"/>
                <a:gd name="T70" fmla="*/ 35 w 97"/>
                <a:gd name="T71" fmla="*/ 42 h 120"/>
                <a:gd name="T72" fmla="*/ 45 w 97"/>
                <a:gd name="T73" fmla="*/ 45 h 120"/>
                <a:gd name="T74" fmla="*/ 63 w 97"/>
                <a:gd name="T75" fmla="*/ 50 h 120"/>
                <a:gd name="T76" fmla="*/ 72 w 97"/>
                <a:gd name="T77" fmla="*/ 52 h 120"/>
                <a:gd name="T78" fmla="*/ 83 w 97"/>
                <a:gd name="T79" fmla="*/ 58 h 120"/>
                <a:gd name="T80" fmla="*/ 93 w 97"/>
                <a:gd name="T81" fmla="*/ 67 h 120"/>
                <a:gd name="T82" fmla="*/ 97 w 97"/>
                <a:gd name="T83" fmla="*/ 83 h 120"/>
                <a:gd name="T84" fmla="*/ 94 w 97"/>
                <a:gd name="T85" fmla="*/ 98 h 120"/>
                <a:gd name="T86" fmla="*/ 85 w 97"/>
                <a:gd name="T87" fmla="*/ 110 h 120"/>
                <a:gd name="T88" fmla="*/ 70 w 97"/>
                <a:gd name="T89" fmla="*/ 117 h 120"/>
                <a:gd name="T90" fmla="*/ 49 w 97"/>
                <a:gd name="T91" fmla="*/ 120 h 120"/>
                <a:gd name="T92" fmla="*/ 31 w 97"/>
                <a:gd name="T93" fmla="*/ 118 h 120"/>
                <a:gd name="T94" fmla="*/ 15 w 97"/>
                <a:gd name="T95" fmla="*/ 110 h 120"/>
                <a:gd name="T96" fmla="*/ 4 w 97"/>
                <a:gd name="T97" fmla="*/ 98 h 120"/>
                <a:gd name="T98" fmla="*/ 0 w 97"/>
                <a:gd name="T99" fmla="*/ 79 h 120"/>
                <a:gd name="T100" fmla="*/ 25 w 97"/>
                <a:gd name="T101" fmla="*/ 79 h 120"/>
                <a:gd name="T102" fmla="*/ 27 w 97"/>
                <a:gd name="T103" fmla="*/ 8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20">
                  <a:moveTo>
                    <a:pt x="27" y="89"/>
                  </a:moveTo>
                  <a:lnTo>
                    <a:pt x="27" y="89"/>
                  </a:lnTo>
                  <a:cubicBezTo>
                    <a:pt x="28" y="92"/>
                    <a:pt x="30" y="94"/>
                    <a:pt x="32" y="96"/>
                  </a:cubicBezTo>
                  <a:cubicBezTo>
                    <a:pt x="35" y="97"/>
                    <a:pt x="37" y="99"/>
                    <a:pt x="40" y="99"/>
                  </a:cubicBezTo>
                  <a:cubicBezTo>
                    <a:pt x="43" y="100"/>
                    <a:pt x="47" y="101"/>
                    <a:pt x="50" y="101"/>
                  </a:cubicBezTo>
                  <a:cubicBezTo>
                    <a:pt x="52" y="101"/>
                    <a:pt x="55" y="100"/>
                    <a:pt x="57" y="100"/>
                  </a:cubicBezTo>
                  <a:cubicBezTo>
                    <a:pt x="60" y="100"/>
                    <a:pt x="62" y="99"/>
                    <a:pt x="65" y="98"/>
                  </a:cubicBezTo>
                  <a:cubicBezTo>
                    <a:pt x="67" y="97"/>
                    <a:pt x="69" y="95"/>
                    <a:pt x="70" y="93"/>
                  </a:cubicBezTo>
                  <a:cubicBezTo>
                    <a:pt x="72" y="92"/>
                    <a:pt x="72" y="89"/>
                    <a:pt x="72" y="86"/>
                  </a:cubicBezTo>
                  <a:cubicBezTo>
                    <a:pt x="72" y="83"/>
                    <a:pt x="71" y="81"/>
                    <a:pt x="69" y="79"/>
                  </a:cubicBezTo>
                  <a:cubicBezTo>
                    <a:pt x="67" y="77"/>
                    <a:pt x="65" y="75"/>
                    <a:pt x="62" y="74"/>
                  </a:cubicBezTo>
                  <a:cubicBezTo>
                    <a:pt x="58" y="73"/>
                    <a:pt x="55" y="71"/>
                    <a:pt x="51" y="70"/>
                  </a:cubicBezTo>
                  <a:cubicBezTo>
                    <a:pt x="47" y="69"/>
                    <a:pt x="42" y="68"/>
                    <a:pt x="38" y="67"/>
                  </a:cubicBezTo>
                  <a:cubicBezTo>
                    <a:pt x="34" y="66"/>
                    <a:pt x="30" y="65"/>
                    <a:pt x="26" y="63"/>
                  </a:cubicBezTo>
                  <a:cubicBezTo>
                    <a:pt x="22" y="62"/>
                    <a:pt x="18" y="60"/>
                    <a:pt x="15" y="57"/>
                  </a:cubicBezTo>
                  <a:cubicBezTo>
                    <a:pt x="12" y="55"/>
                    <a:pt x="9" y="52"/>
                    <a:pt x="7" y="48"/>
                  </a:cubicBezTo>
                  <a:cubicBezTo>
                    <a:pt x="5" y="44"/>
                    <a:pt x="4" y="40"/>
                    <a:pt x="4" y="35"/>
                  </a:cubicBezTo>
                  <a:cubicBezTo>
                    <a:pt x="4" y="29"/>
                    <a:pt x="5" y="24"/>
                    <a:pt x="8" y="19"/>
                  </a:cubicBezTo>
                  <a:cubicBezTo>
                    <a:pt x="10" y="15"/>
                    <a:pt x="14" y="11"/>
                    <a:pt x="18" y="8"/>
                  </a:cubicBezTo>
                  <a:cubicBezTo>
                    <a:pt x="22" y="5"/>
                    <a:pt x="26" y="3"/>
                    <a:pt x="32" y="2"/>
                  </a:cubicBezTo>
                  <a:cubicBezTo>
                    <a:pt x="37" y="1"/>
                    <a:pt x="42" y="0"/>
                    <a:pt x="47" y="0"/>
                  </a:cubicBezTo>
                  <a:cubicBezTo>
                    <a:pt x="53" y="0"/>
                    <a:pt x="59" y="0"/>
                    <a:pt x="64" y="2"/>
                  </a:cubicBezTo>
                  <a:cubicBezTo>
                    <a:pt x="70" y="3"/>
                    <a:pt x="75" y="5"/>
                    <a:pt x="79" y="8"/>
                  </a:cubicBezTo>
                  <a:cubicBezTo>
                    <a:pt x="83" y="11"/>
                    <a:pt x="87" y="15"/>
                    <a:pt x="89" y="20"/>
                  </a:cubicBezTo>
                  <a:cubicBezTo>
                    <a:pt x="92" y="25"/>
                    <a:pt x="93" y="30"/>
                    <a:pt x="93" y="37"/>
                  </a:cubicBezTo>
                  <a:lnTo>
                    <a:pt x="69" y="37"/>
                  </a:lnTo>
                  <a:cubicBezTo>
                    <a:pt x="68" y="33"/>
                    <a:pt x="68" y="31"/>
                    <a:pt x="66" y="28"/>
                  </a:cubicBezTo>
                  <a:cubicBezTo>
                    <a:pt x="65" y="26"/>
                    <a:pt x="63" y="24"/>
                    <a:pt x="61" y="23"/>
                  </a:cubicBezTo>
                  <a:cubicBezTo>
                    <a:pt x="59" y="22"/>
                    <a:pt x="57" y="21"/>
                    <a:pt x="54" y="20"/>
                  </a:cubicBezTo>
                  <a:cubicBezTo>
                    <a:pt x="52" y="20"/>
                    <a:pt x="49" y="19"/>
                    <a:pt x="46" y="19"/>
                  </a:cubicBezTo>
                  <a:cubicBezTo>
                    <a:pt x="44" y="19"/>
                    <a:pt x="42" y="20"/>
                    <a:pt x="40" y="20"/>
                  </a:cubicBezTo>
                  <a:cubicBezTo>
                    <a:pt x="38" y="21"/>
                    <a:pt x="36" y="21"/>
                    <a:pt x="34" y="22"/>
                  </a:cubicBezTo>
                  <a:cubicBezTo>
                    <a:pt x="33" y="23"/>
                    <a:pt x="31" y="25"/>
                    <a:pt x="30" y="26"/>
                  </a:cubicBezTo>
                  <a:cubicBezTo>
                    <a:pt x="29" y="28"/>
                    <a:pt x="28" y="30"/>
                    <a:pt x="28" y="32"/>
                  </a:cubicBezTo>
                  <a:cubicBezTo>
                    <a:pt x="28" y="35"/>
                    <a:pt x="29" y="37"/>
                    <a:pt x="30" y="38"/>
                  </a:cubicBezTo>
                  <a:cubicBezTo>
                    <a:pt x="31" y="39"/>
                    <a:pt x="32" y="41"/>
                    <a:pt x="35" y="42"/>
                  </a:cubicBezTo>
                  <a:cubicBezTo>
                    <a:pt x="37" y="43"/>
                    <a:pt x="41" y="44"/>
                    <a:pt x="45" y="45"/>
                  </a:cubicBezTo>
                  <a:cubicBezTo>
                    <a:pt x="50" y="47"/>
                    <a:pt x="56" y="48"/>
                    <a:pt x="63" y="50"/>
                  </a:cubicBezTo>
                  <a:cubicBezTo>
                    <a:pt x="65" y="50"/>
                    <a:pt x="68" y="51"/>
                    <a:pt x="72" y="52"/>
                  </a:cubicBezTo>
                  <a:cubicBezTo>
                    <a:pt x="75" y="53"/>
                    <a:pt x="79" y="55"/>
                    <a:pt x="83" y="58"/>
                  </a:cubicBezTo>
                  <a:cubicBezTo>
                    <a:pt x="87" y="60"/>
                    <a:pt x="90" y="63"/>
                    <a:pt x="93" y="67"/>
                  </a:cubicBezTo>
                  <a:cubicBezTo>
                    <a:pt x="95" y="72"/>
                    <a:pt x="97" y="77"/>
                    <a:pt x="97" y="83"/>
                  </a:cubicBezTo>
                  <a:cubicBezTo>
                    <a:pt x="97" y="89"/>
                    <a:pt x="96" y="93"/>
                    <a:pt x="94" y="98"/>
                  </a:cubicBezTo>
                  <a:cubicBezTo>
                    <a:pt x="92" y="102"/>
                    <a:pt x="89" y="106"/>
                    <a:pt x="85" y="110"/>
                  </a:cubicBezTo>
                  <a:cubicBezTo>
                    <a:pt x="81" y="113"/>
                    <a:pt x="76" y="115"/>
                    <a:pt x="70" y="117"/>
                  </a:cubicBezTo>
                  <a:cubicBezTo>
                    <a:pt x="64" y="119"/>
                    <a:pt x="57" y="120"/>
                    <a:pt x="49" y="120"/>
                  </a:cubicBezTo>
                  <a:cubicBezTo>
                    <a:pt x="43" y="120"/>
                    <a:pt x="37" y="119"/>
                    <a:pt x="31" y="118"/>
                  </a:cubicBezTo>
                  <a:cubicBezTo>
                    <a:pt x="25" y="116"/>
                    <a:pt x="19" y="114"/>
                    <a:pt x="15" y="110"/>
                  </a:cubicBezTo>
                  <a:cubicBezTo>
                    <a:pt x="10" y="107"/>
                    <a:pt x="7" y="103"/>
                    <a:pt x="4" y="98"/>
                  </a:cubicBezTo>
                  <a:cubicBezTo>
                    <a:pt x="1" y="93"/>
                    <a:pt x="0" y="86"/>
                    <a:pt x="0" y="79"/>
                  </a:cubicBezTo>
                  <a:lnTo>
                    <a:pt x="25" y="79"/>
                  </a:lnTo>
                  <a:cubicBezTo>
                    <a:pt x="25" y="83"/>
                    <a:pt x="25" y="86"/>
                    <a:pt x="27" y="89"/>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6">
              <a:extLst>
                <a:ext uri="{FF2B5EF4-FFF2-40B4-BE49-F238E27FC236}">
                  <a16:creationId xmlns:a16="http://schemas.microsoft.com/office/drawing/2014/main" id="{C1262BC7-C66C-4327-8DB5-467341726C9F}"/>
                </a:ext>
              </a:extLst>
            </p:cNvPr>
            <p:cNvSpPr>
              <a:spLocks noEditPoints="1"/>
            </p:cNvSpPr>
            <p:nvPr userDrawn="1"/>
          </p:nvSpPr>
          <p:spPr bwMode="auto">
            <a:xfrm>
              <a:off x="2917" y="2302"/>
              <a:ext cx="56" cy="69"/>
            </a:xfrm>
            <a:custGeom>
              <a:avLst/>
              <a:gdLst>
                <a:gd name="T0" fmla="*/ 52 w 92"/>
                <a:gd name="T1" fmla="*/ 0 h 114"/>
                <a:gd name="T2" fmla="*/ 52 w 92"/>
                <a:gd name="T3" fmla="*/ 0 h 114"/>
                <a:gd name="T4" fmla="*/ 70 w 92"/>
                <a:gd name="T5" fmla="*/ 3 h 114"/>
                <a:gd name="T6" fmla="*/ 83 w 92"/>
                <a:gd name="T7" fmla="*/ 11 h 114"/>
                <a:gd name="T8" fmla="*/ 90 w 92"/>
                <a:gd name="T9" fmla="*/ 23 h 114"/>
                <a:gd name="T10" fmla="*/ 92 w 92"/>
                <a:gd name="T11" fmla="*/ 36 h 114"/>
                <a:gd name="T12" fmla="*/ 90 w 92"/>
                <a:gd name="T13" fmla="*/ 50 h 114"/>
                <a:gd name="T14" fmla="*/ 83 w 92"/>
                <a:gd name="T15" fmla="*/ 62 h 114"/>
                <a:gd name="T16" fmla="*/ 70 w 92"/>
                <a:gd name="T17" fmla="*/ 70 h 114"/>
                <a:gd name="T18" fmla="*/ 52 w 92"/>
                <a:gd name="T19" fmla="*/ 73 h 114"/>
                <a:gd name="T20" fmla="*/ 25 w 92"/>
                <a:gd name="T21" fmla="*/ 73 h 114"/>
                <a:gd name="T22" fmla="*/ 25 w 92"/>
                <a:gd name="T23" fmla="*/ 114 h 114"/>
                <a:gd name="T24" fmla="*/ 0 w 92"/>
                <a:gd name="T25" fmla="*/ 114 h 114"/>
                <a:gd name="T26" fmla="*/ 0 w 92"/>
                <a:gd name="T27" fmla="*/ 0 h 114"/>
                <a:gd name="T28" fmla="*/ 52 w 92"/>
                <a:gd name="T29" fmla="*/ 0 h 114"/>
                <a:gd name="T30" fmla="*/ 52 w 92"/>
                <a:gd name="T31" fmla="*/ 0 h 114"/>
                <a:gd name="T32" fmla="*/ 45 w 92"/>
                <a:gd name="T33" fmla="*/ 54 h 114"/>
                <a:gd name="T34" fmla="*/ 45 w 92"/>
                <a:gd name="T35" fmla="*/ 54 h 114"/>
                <a:gd name="T36" fmla="*/ 53 w 92"/>
                <a:gd name="T37" fmla="*/ 53 h 114"/>
                <a:gd name="T38" fmla="*/ 61 w 92"/>
                <a:gd name="T39" fmla="*/ 50 h 114"/>
                <a:gd name="T40" fmla="*/ 65 w 92"/>
                <a:gd name="T41" fmla="*/ 45 h 114"/>
                <a:gd name="T42" fmla="*/ 67 w 92"/>
                <a:gd name="T43" fmla="*/ 36 h 114"/>
                <a:gd name="T44" fmla="*/ 65 w 92"/>
                <a:gd name="T45" fmla="*/ 28 h 114"/>
                <a:gd name="T46" fmla="*/ 61 w 92"/>
                <a:gd name="T47" fmla="*/ 22 h 114"/>
                <a:gd name="T48" fmla="*/ 53 w 92"/>
                <a:gd name="T49" fmla="*/ 20 h 114"/>
                <a:gd name="T50" fmla="*/ 45 w 92"/>
                <a:gd name="T51" fmla="*/ 19 h 114"/>
                <a:gd name="T52" fmla="*/ 25 w 92"/>
                <a:gd name="T53" fmla="*/ 19 h 114"/>
                <a:gd name="T54" fmla="*/ 25 w 92"/>
                <a:gd name="T55" fmla="*/ 54 h 114"/>
                <a:gd name="T56" fmla="*/ 45 w 92"/>
                <a:gd name="T5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114">
                  <a:moveTo>
                    <a:pt x="52" y="0"/>
                  </a:moveTo>
                  <a:lnTo>
                    <a:pt x="52" y="0"/>
                  </a:lnTo>
                  <a:cubicBezTo>
                    <a:pt x="59" y="0"/>
                    <a:pt x="65" y="1"/>
                    <a:pt x="70" y="3"/>
                  </a:cubicBezTo>
                  <a:cubicBezTo>
                    <a:pt x="75" y="5"/>
                    <a:pt x="80" y="8"/>
                    <a:pt x="83" y="11"/>
                  </a:cubicBezTo>
                  <a:cubicBezTo>
                    <a:pt x="86" y="14"/>
                    <a:pt x="88" y="18"/>
                    <a:pt x="90" y="23"/>
                  </a:cubicBezTo>
                  <a:cubicBezTo>
                    <a:pt x="91" y="27"/>
                    <a:pt x="92" y="32"/>
                    <a:pt x="92" y="36"/>
                  </a:cubicBezTo>
                  <a:cubicBezTo>
                    <a:pt x="92" y="41"/>
                    <a:pt x="91" y="46"/>
                    <a:pt x="90" y="50"/>
                  </a:cubicBezTo>
                  <a:cubicBezTo>
                    <a:pt x="88" y="54"/>
                    <a:pt x="86" y="58"/>
                    <a:pt x="83" y="62"/>
                  </a:cubicBezTo>
                  <a:cubicBezTo>
                    <a:pt x="80" y="65"/>
                    <a:pt x="75" y="68"/>
                    <a:pt x="70" y="70"/>
                  </a:cubicBezTo>
                  <a:cubicBezTo>
                    <a:pt x="65" y="72"/>
                    <a:pt x="59" y="73"/>
                    <a:pt x="52" y="73"/>
                  </a:cubicBezTo>
                  <a:lnTo>
                    <a:pt x="25" y="73"/>
                  </a:lnTo>
                  <a:lnTo>
                    <a:pt x="25" y="114"/>
                  </a:lnTo>
                  <a:lnTo>
                    <a:pt x="0" y="114"/>
                  </a:lnTo>
                  <a:lnTo>
                    <a:pt x="0" y="0"/>
                  </a:lnTo>
                  <a:lnTo>
                    <a:pt x="52" y="0"/>
                  </a:lnTo>
                  <a:lnTo>
                    <a:pt x="52" y="0"/>
                  </a:lnTo>
                  <a:close/>
                  <a:moveTo>
                    <a:pt x="45" y="54"/>
                  </a:moveTo>
                  <a:lnTo>
                    <a:pt x="45" y="54"/>
                  </a:lnTo>
                  <a:cubicBezTo>
                    <a:pt x="48" y="54"/>
                    <a:pt x="51" y="53"/>
                    <a:pt x="53" y="53"/>
                  </a:cubicBezTo>
                  <a:cubicBezTo>
                    <a:pt x="56" y="53"/>
                    <a:pt x="59" y="52"/>
                    <a:pt x="61" y="50"/>
                  </a:cubicBezTo>
                  <a:cubicBezTo>
                    <a:pt x="63" y="49"/>
                    <a:pt x="64" y="47"/>
                    <a:pt x="65" y="45"/>
                  </a:cubicBezTo>
                  <a:cubicBezTo>
                    <a:pt x="67" y="43"/>
                    <a:pt x="67" y="40"/>
                    <a:pt x="67" y="36"/>
                  </a:cubicBezTo>
                  <a:cubicBezTo>
                    <a:pt x="67" y="33"/>
                    <a:pt x="67" y="30"/>
                    <a:pt x="65" y="28"/>
                  </a:cubicBezTo>
                  <a:cubicBezTo>
                    <a:pt x="64" y="25"/>
                    <a:pt x="63" y="24"/>
                    <a:pt x="61" y="22"/>
                  </a:cubicBezTo>
                  <a:cubicBezTo>
                    <a:pt x="59" y="21"/>
                    <a:pt x="56" y="20"/>
                    <a:pt x="53" y="20"/>
                  </a:cubicBezTo>
                  <a:cubicBezTo>
                    <a:pt x="51" y="19"/>
                    <a:pt x="48" y="19"/>
                    <a:pt x="45" y="19"/>
                  </a:cubicBezTo>
                  <a:lnTo>
                    <a:pt x="25" y="19"/>
                  </a:lnTo>
                  <a:lnTo>
                    <a:pt x="25" y="54"/>
                  </a:lnTo>
                  <a:lnTo>
                    <a:pt x="45" y="54"/>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7">
              <a:extLst>
                <a:ext uri="{FF2B5EF4-FFF2-40B4-BE49-F238E27FC236}">
                  <a16:creationId xmlns:a16="http://schemas.microsoft.com/office/drawing/2014/main" id="{7E12CC81-C034-4E55-9FEA-1A31D4C8D99D}"/>
                </a:ext>
              </a:extLst>
            </p:cNvPr>
            <p:cNvSpPr>
              <a:spLocks/>
            </p:cNvSpPr>
            <p:nvPr userDrawn="1"/>
          </p:nvSpPr>
          <p:spPr bwMode="auto">
            <a:xfrm>
              <a:off x="2981" y="2302"/>
              <a:ext cx="15" cy="69"/>
            </a:xfrm>
            <a:custGeom>
              <a:avLst/>
              <a:gdLst>
                <a:gd name="T0" fmla="*/ 0 w 25"/>
                <a:gd name="T1" fmla="*/ 0 h 114"/>
                <a:gd name="T2" fmla="*/ 0 w 25"/>
                <a:gd name="T3" fmla="*/ 0 h 114"/>
                <a:gd name="T4" fmla="*/ 25 w 25"/>
                <a:gd name="T5" fmla="*/ 0 h 114"/>
                <a:gd name="T6" fmla="*/ 25 w 25"/>
                <a:gd name="T7" fmla="*/ 114 h 114"/>
                <a:gd name="T8" fmla="*/ 0 w 25"/>
                <a:gd name="T9" fmla="*/ 114 h 114"/>
                <a:gd name="T10" fmla="*/ 0 w 25"/>
                <a:gd name="T11" fmla="*/ 0 h 114"/>
              </a:gdLst>
              <a:ahLst/>
              <a:cxnLst>
                <a:cxn ang="0">
                  <a:pos x="T0" y="T1"/>
                </a:cxn>
                <a:cxn ang="0">
                  <a:pos x="T2" y="T3"/>
                </a:cxn>
                <a:cxn ang="0">
                  <a:pos x="T4" y="T5"/>
                </a:cxn>
                <a:cxn ang="0">
                  <a:pos x="T6" y="T7"/>
                </a:cxn>
                <a:cxn ang="0">
                  <a:pos x="T8" y="T9"/>
                </a:cxn>
                <a:cxn ang="0">
                  <a:pos x="T10" y="T11"/>
                </a:cxn>
              </a:cxnLst>
              <a:rect l="0" t="0" r="r" b="b"/>
              <a:pathLst>
                <a:path w="25" h="114">
                  <a:moveTo>
                    <a:pt x="0" y="0"/>
                  </a:moveTo>
                  <a:lnTo>
                    <a:pt x="0" y="0"/>
                  </a:lnTo>
                  <a:lnTo>
                    <a:pt x="25" y="0"/>
                  </a:lnTo>
                  <a:lnTo>
                    <a:pt x="25" y="114"/>
                  </a:lnTo>
                  <a:lnTo>
                    <a:pt x="0" y="11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8">
              <a:extLst>
                <a:ext uri="{FF2B5EF4-FFF2-40B4-BE49-F238E27FC236}">
                  <a16:creationId xmlns:a16="http://schemas.microsoft.com/office/drawing/2014/main" id="{3259192A-DF0A-4829-BB99-914485D88073}"/>
                </a:ext>
              </a:extLst>
            </p:cNvPr>
            <p:cNvSpPr>
              <a:spLocks/>
            </p:cNvSpPr>
            <p:nvPr userDrawn="1"/>
          </p:nvSpPr>
          <p:spPr bwMode="auto">
            <a:xfrm>
              <a:off x="3006" y="2300"/>
              <a:ext cx="65" cy="73"/>
            </a:xfrm>
            <a:custGeom>
              <a:avLst/>
              <a:gdLst>
                <a:gd name="T0" fmla="*/ 79 w 107"/>
                <a:gd name="T1" fmla="*/ 33 h 120"/>
                <a:gd name="T2" fmla="*/ 79 w 107"/>
                <a:gd name="T3" fmla="*/ 33 h 120"/>
                <a:gd name="T4" fmla="*/ 73 w 107"/>
                <a:gd name="T5" fmla="*/ 27 h 120"/>
                <a:gd name="T6" fmla="*/ 65 w 107"/>
                <a:gd name="T7" fmla="*/ 23 h 120"/>
                <a:gd name="T8" fmla="*/ 56 w 107"/>
                <a:gd name="T9" fmla="*/ 21 h 120"/>
                <a:gd name="T10" fmla="*/ 42 w 107"/>
                <a:gd name="T11" fmla="*/ 24 h 120"/>
                <a:gd name="T12" fmla="*/ 32 w 107"/>
                <a:gd name="T13" fmla="*/ 33 h 120"/>
                <a:gd name="T14" fmla="*/ 27 w 107"/>
                <a:gd name="T15" fmla="*/ 46 h 120"/>
                <a:gd name="T16" fmla="*/ 25 w 107"/>
                <a:gd name="T17" fmla="*/ 60 h 120"/>
                <a:gd name="T18" fmla="*/ 27 w 107"/>
                <a:gd name="T19" fmla="*/ 75 h 120"/>
                <a:gd name="T20" fmla="*/ 32 w 107"/>
                <a:gd name="T21" fmla="*/ 87 h 120"/>
                <a:gd name="T22" fmla="*/ 42 w 107"/>
                <a:gd name="T23" fmla="*/ 96 h 120"/>
                <a:gd name="T24" fmla="*/ 56 w 107"/>
                <a:gd name="T25" fmla="*/ 99 h 120"/>
                <a:gd name="T26" fmla="*/ 74 w 107"/>
                <a:gd name="T27" fmla="*/ 92 h 120"/>
                <a:gd name="T28" fmla="*/ 82 w 107"/>
                <a:gd name="T29" fmla="*/ 73 h 120"/>
                <a:gd name="T30" fmla="*/ 107 w 107"/>
                <a:gd name="T31" fmla="*/ 73 h 120"/>
                <a:gd name="T32" fmla="*/ 102 w 107"/>
                <a:gd name="T33" fmla="*/ 93 h 120"/>
                <a:gd name="T34" fmla="*/ 91 w 107"/>
                <a:gd name="T35" fmla="*/ 107 h 120"/>
                <a:gd name="T36" fmla="*/ 76 w 107"/>
                <a:gd name="T37" fmla="*/ 117 h 120"/>
                <a:gd name="T38" fmla="*/ 56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6 w 107"/>
                <a:gd name="T55" fmla="*/ 0 h 120"/>
                <a:gd name="T56" fmla="*/ 74 w 107"/>
                <a:gd name="T57" fmla="*/ 3 h 120"/>
                <a:gd name="T58" fmla="*/ 89 w 107"/>
                <a:gd name="T59" fmla="*/ 11 h 120"/>
                <a:gd name="T60" fmla="*/ 100 w 107"/>
                <a:gd name="T61" fmla="*/ 23 h 120"/>
                <a:gd name="T62" fmla="*/ 106 w 107"/>
                <a:gd name="T63" fmla="*/ 41 h 120"/>
                <a:gd name="T64" fmla="*/ 81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7" y="31"/>
                    <a:pt x="75" y="29"/>
                    <a:pt x="73" y="27"/>
                  </a:cubicBezTo>
                  <a:cubicBezTo>
                    <a:pt x="71" y="25"/>
                    <a:pt x="68" y="24"/>
                    <a:pt x="65" y="23"/>
                  </a:cubicBezTo>
                  <a:cubicBezTo>
                    <a:pt x="62" y="22"/>
                    <a:pt x="59" y="21"/>
                    <a:pt x="56" y="21"/>
                  </a:cubicBezTo>
                  <a:cubicBezTo>
                    <a:pt x="51" y="21"/>
                    <a:pt x="46" y="22"/>
                    <a:pt x="42" y="24"/>
                  </a:cubicBezTo>
                  <a:cubicBezTo>
                    <a:pt x="38" y="27"/>
                    <a:pt x="35" y="29"/>
                    <a:pt x="32" y="33"/>
                  </a:cubicBezTo>
                  <a:cubicBezTo>
                    <a:pt x="30" y="37"/>
                    <a:pt x="28" y="41"/>
                    <a:pt x="27" y="46"/>
                  </a:cubicBezTo>
                  <a:cubicBezTo>
                    <a:pt x="26" y="51"/>
                    <a:pt x="25" y="55"/>
                    <a:pt x="25" y="60"/>
                  </a:cubicBezTo>
                  <a:cubicBezTo>
                    <a:pt x="25" y="65"/>
                    <a:pt x="26" y="70"/>
                    <a:pt x="27" y="75"/>
                  </a:cubicBezTo>
                  <a:cubicBezTo>
                    <a:pt x="28" y="79"/>
                    <a:pt x="30" y="83"/>
                    <a:pt x="32" y="87"/>
                  </a:cubicBezTo>
                  <a:cubicBezTo>
                    <a:pt x="35" y="91"/>
                    <a:pt x="38" y="93"/>
                    <a:pt x="42" y="96"/>
                  </a:cubicBezTo>
                  <a:cubicBezTo>
                    <a:pt x="46" y="98"/>
                    <a:pt x="51" y="99"/>
                    <a:pt x="56" y="99"/>
                  </a:cubicBezTo>
                  <a:cubicBezTo>
                    <a:pt x="64" y="99"/>
                    <a:pt x="70" y="97"/>
                    <a:pt x="74" y="92"/>
                  </a:cubicBezTo>
                  <a:cubicBezTo>
                    <a:pt x="79" y="87"/>
                    <a:pt x="81" y="81"/>
                    <a:pt x="82" y="73"/>
                  </a:cubicBezTo>
                  <a:lnTo>
                    <a:pt x="107" y="73"/>
                  </a:lnTo>
                  <a:cubicBezTo>
                    <a:pt x="106" y="80"/>
                    <a:pt x="105" y="87"/>
                    <a:pt x="102" y="93"/>
                  </a:cubicBezTo>
                  <a:cubicBezTo>
                    <a:pt x="99" y="98"/>
                    <a:pt x="96" y="103"/>
                    <a:pt x="91" y="107"/>
                  </a:cubicBezTo>
                  <a:cubicBezTo>
                    <a:pt x="87" y="112"/>
                    <a:pt x="82" y="115"/>
                    <a:pt x="76" y="117"/>
                  </a:cubicBezTo>
                  <a:cubicBezTo>
                    <a:pt x="70" y="119"/>
                    <a:pt x="63" y="120"/>
                    <a:pt x="56" y="120"/>
                  </a:cubicBezTo>
                  <a:cubicBezTo>
                    <a:pt x="48" y="120"/>
                    <a:pt x="40" y="119"/>
                    <a:pt x="33" y="115"/>
                  </a:cubicBezTo>
                  <a:cubicBezTo>
                    <a:pt x="26" y="112"/>
                    <a:pt x="20" y="108"/>
                    <a:pt x="15" y="103"/>
                  </a:cubicBezTo>
                  <a:cubicBezTo>
                    <a:pt x="10" y="97"/>
                    <a:pt x="6" y="91"/>
                    <a:pt x="4" y="84"/>
                  </a:cubicBezTo>
                  <a:cubicBezTo>
                    <a:pt x="1" y="77"/>
                    <a:pt x="0" y="69"/>
                    <a:pt x="0" y="60"/>
                  </a:cubicBezTo>
                  <a:cubicBezTo>
                    <a:pt x="0" y="52"/>
                    <a:pt x="1" y="44"/>
                    <a:pt x="4" y="37"/>
                  </a:cubicBezTo>
                  <a:cubicBezTo>
                    <a:pt x="6" y="29"/>
                    <a:pt x="10" y="23"/>
                    <a:pt x="15" y="17"/>
                  </a:cubicBezTo>
                  <a:cubicBezTo>
                    <a:pt x="20" y="12"/>
                    <a:pt x="26" y="8"/>
                    <a:pt x="33" y="4"/>
                  </a:cubicBezTo>
                  <a:cubicBezTo>
                    <a:pt x="40" y="1"/>
                    <a:pt x="48" y="0"/>
                    <a:pt x="56" y="0"/>
                  </a:cubicBezTo>
                  <a:cubicBezTo>
                    <a:pt x="63" y="0"/>
                    <a:pt x="69" y="1"/>
                    <a:pt x="74" y="3"/>
                  </a:cubicBezTo>
                  <a:cubicBezTo>
                    <a:pt x="80" y="4"/>
                    <a:pt x="85" y="7"/>
                    <a:pt x="89" y="11"/>
                  </a:cubicBezTo>
                  <a:cubicBezTo>
                    <a:pt x="94" y="14"/>
                    <a:pt x="98" y="18"/>
                    <a:pt x="100" y="23"/>
                  </a:cubicBezTo>
                  <a:cubicBezTo>
                    <a:pt x="103" y="29"/>
                    <a:pt x="105" y="35"/>
                    <a:pt x="106" y="41"/>
                  </a:cubicBezTo>
                  <a:lnTo>
                    <a:pt x="81" y="41"/>
                  </a:lnTo>
                  <a:cubicBezTo>
                    <a:pt x="81" y="38"/>
                    <a:pt x="80"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9">
              <a:extLst>
                <a:ext uri="{FF2B5EF4-FFF2-40B4-BE49-F238E27FC236}">
                  <a16:creationId xmlns:a16="http://schemas.microsoft.com/office/drawing/2014/main" id="{D86CA650-98E1-4312-A850-A0680946A4F5}"/>
                </a:ext>
              </a:extLst>
            </p:cNvPr>
            <p:cNvSpPr>
              <a:spLocks/>
            </p:cNvSpPr>
            <p:nvPr userDrawn="1"/>
          </p:nvSpPr>
          <p:spPr bwMode="auto">
            <a:xfrm>
              <a:off x="3080" y="2302"/>
              <a:ext cx="53" cy="69"/>
            </a:xfrm>
            <a:custGeom>
              <a:avLst/>
              <a:gdLst>
                <a:gd name="T0" fmla="*/ 0 w 88"/>
                <a:gd name="T1" fmla="*/ 0 h 114"/>
                <a:gd name="T2" fmla="*/ 0 w 88"/>
                <a:gd name="T3" fmla="*/ 0 h 114"/>
                <a:gd name="T4" fmla="*/ 0 w 88"/>
                <a:gd name="T5" fmla="*/ 114 h 114"/>
                <a:gd name="T6" fmla="*/ 88 w 88"/>
                <a:gd name="T7" fmla="*/ 114 h 114"/>
                <a:gd name="T8" fmla="*/ 88 w 88"/>
                <a:gd name="T9" fmla="*/ 93 h 114"/>
                <a:gd name="T10" fmla="*/ 26 w 88"/>
                <a:gd name="T11" fmla="*/ 93 h 114"/>
                <a:gd name="T12" fmla="*/ 26 w 88"/>
                <a:gd name="T13" fmla="*/ 65 h 114"/>
                <a:gd name="T14" fmla="*/ 81 w 88"/>
                <a:gd name="T15" fmla="*/ 65 h 114"/>
                <a:gd name="T16" fmla="*/ 81 w 88"/>
                <a:gd name="T17" fmla="*/ 45 h 114"/>
                <a:gd name="T18" fmla="*/ 26 w 88"/>
                <a:gd name="T19" fmla="*/ 45 h 114"/>
                <a:gd name="T20" fmla="*/ 26 w 88"/>
                <a:gd name="T21" fmla="*/ 21 h 114"/>
                <a:gd name="T22" fmla="*/ 86 w 88"/>
                <a:gd name="T23" fmla="*/ 21 h 114"/>
                <a:gd name="T24" fmla="*/ 86 w 88"/>
                <a:gd name="T25" fmla="*/ 0 h 114"/>
                <a:gd name="T26" fmla="*/ 0 w 88"/>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4">
                  <a:moveTo>
                    <a:pt x="0" y="0"/>
                  </a:moveTo>
                  <a:lnTo>
                    <a:pt x="0" y="0"/>
                  </a:lnTo>
                  <a:lnTo>
                    <a:pt x="0" y="114"/>
                  </a:lnTo>
                  <a:lnTo>
                    <a:pt x="88" y="114"/>
                  </a:lnTo>
                  <a:lnTo>
                    <a:pt x="88" y="93"/>
                  </a:lnTo>
                  <a:lnTo>
                    <a:pt x="26" y="93"/>
                  </a:lnTo>
                  <a:lnTo>
                    <a:pt x="26" y="65"/>
                  </a:lnTo>
                  <a:lnTo>
                    <a:pt x="81" y="65"/>
                  </a:lnTo>
                  <a:lnTo>
                    <a:pt x="81" y="45"/>
                  </a:lnTo>
                  <a:lnTo>
                    <a:pt x="26" y="45"/>
                  </a:lnTo>
                  <a:lnTo>
                    <a:pt x="26"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30">
              <a:extLst>
                <a:ext uri="{FF2B5EF4-FFF2-40B4-BE49-F238E27FC236}">
                  <a16:creationId xmlns:a16="http://schemas.microsoft.com/office/drawing/2014/main" id="{218A32F6-2CA1-485F-A1A8-63C3FC4778A9}"/>
                </a:ext>
              </a:extLst>
            </p:cNvPr>
            <p:cNvSpPr>
              <a:spLocks/>
            </p:cNvSpPr>
            <p:nvPr userDrawn="1"/>
          </p:nvSpPr>
          <p:spPr bwMode="auto">
            <a:xfrm>
              <a:off x="3165" y="2300"/>
              <a:ext cx="64" cy="73"/>
            </a:xfrm>
            <a:custGeom>
              <a:avLst/>
              <a:gdLst>
                <a:gd name="T0" fmla="*/ 79 w 107"/>
                <a:gd name="T1" fmla="*/ 33 h 120"/>
                <a:gd name="T2" fmla="*/ 79 w 107"/>
                <a:gd name="T3" fmla="*/ 33 h 120"/>
                <a:gd name="T4" fmla="*/ 73 w 107"/>
                <a:gd name="T5" fmla="*/ 27 h 120"/>
                <a:gd name="T6" fmla="*/ 66 w 107"/>
                <a:gd name="T7" fmla="*/ 23 h 120"/>
                <a:gd name="T8" fmla="*/ 57 w 107"/>
                <a:gd name="T9" fmla="*/ 21 h 120"/>
                <a:gd name="T10" fmla="*/ 42 w 107"/>
                <a:gd name="T11" fmla="*/ 24 h 120"/>
                <a:gd name="T12" fmla="*/ 33 w 107"/>
                <a:gd name="T13" fmla="*/ 33 h 120"/>
                <a:gd name="T14" fmla="*/ 27 w 107"/>
                <a:gd name="T15" fmla="*/ 46 h 120"/>
                <a:gd name="T16" fmla="*/ 26 w 107"/>
                <a:gd name="T17" fmla="*/ 60 h 120"/>
                <a:gd name="T18" fmla="*/ 27 w 107"/>
                <a:gd name="T19" fmla="*/ 75 h 120"/>
                <a:gd name="T20" fmla="*/ 33 w 107"/>
                <a:gd name="T21" fmla="*/ 87 h 120"/>
                <a:gd name="T22" fmla="*/ 42 w 107"/>
                <a:gd name="T23" fmla="*/ 96 h 120"/>
                <a:gd name="T24" fmla="*/ 57 w 107"/>
                <a:gd name="T25" fmla="*/ 99 h 120"/>
                <a:gd name="T26" fmla="*/ 75 w 107"/>
                <a:gd name="T27" fmla="*/ 92 h 120"/>
                <a:gd name="T28" fmla="*/ 83 w 107"/>
                <a:gd name="T29" fmla="*/ 73 h 120"/>
                <a:gd name="T30" fmla="*/ 107 w 107"/>
                <a:gd name="T31" fmla="*/ 73 h 120"/>
                <a:gd name="T32" fmla="*/ 102 w 107"/>
                <a:gd name="T33" fmla="*/ 93 h 120"/>
                <a:gd name="T34" fmla="*/ 92 w 107"/>
                <a:gd name="T35" fmla="*/ 107 h 120"/>
                <a:gd name="T36" fmla="*/ 76 w 107"/>
                <a:gd name="T37" fmla="*/ 117 h 120"/>
                <a:gd name="T38" fmla="*/ 57 w 107"/>
                <a:gd name="T39" fmla="*/ 120 h 120"/>
                <a:gd name="T40" fmla="*/ 33 w 107"/>
                <a:gd name="T41" fmla="*/ 115 h 120"/>
                <a:gd name="T42" fmla="*/ 15 w 107"/>
                <a:gd name="T43" fmla="*/ 103 h 120"/>
                <a:gd name="T44" fmla="*/ 4 w 107"/>
                <a:gd name="T45" fmla="*/ 84 h 120"/>
                <a:gd name="T46" fmla="*/ 0 w 107"/>
                <a:gd name="T47" fmla="*/ 60 h 120"/>
                <a:gd name="T48" fmla="*/ 4 w 107"/>
                <a:gd name="T49" fmla="*/ 37 h 120"/>
                <a:gd name="T50" fmla="*/ 15 w 107"/>
                <a:gd name="T51" fmla="*/ 17 h 120"/>
                <a:gd name="T52" fmla="*/ 33 w 107"/>
                <a:gd name="T53" fmla="*/ 4 h 120"/>
                <a:gd name="T54" fmla="*/ 57 w 107"/>
                <a:gd name="T55" fmla="*/ 0 h 120"/>
                <a:gd name="T56" fmla="*/ 75 w 107"/>
                <a:gd name="T57" fmla="*/ 3 h 120"/>
                <a:gd name="T58" fmla="*/ 90 w 107"/>
                <a:gd name="T59" fmla="*/ 11 h 120"/>
                <a:gd name="T60" fmla="*/ 101 w 107"/>
                <a:gd name="T61" fmla="*/ 23 h 120"/>
                <a:gd name="T62" fmla="*/ 106 w 107"/>
                <a:gd name="T63" fmla="*/ 41 h 120"/>
                <a:gd name="T64" fmla="*/ 82 w 107"/>
                <a:gd name="T65" fmla="*/ 41 h 120"/>
                <a:gd name="T66" fmla="*/ 79 w 107"/>
                <a:gd name="T67"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20">
                  <a:moveTo>
                    <a:pt x="79" y="33"/>
                  </a:moveTo>
                  <a:lnTo>
                    <a:pt x="79" y="33"/>
                  </a:lnTo>
                  <a:cubicBezTo>
                    <a:pt x="78" y="31"/>
                    <a:pt x="76" y="29"/>
                    <a:pt x="73" y="27"/>
                  </a:cubicBezTo>
                  <a:cubicBezTo>
                    <a:pt x="71" y="25"/>
                    <a:pt x="69" y="24"/>
                    <a:pt x="66" y="23"/>
                  </a:cubicBezTo>
                  <a:cubicBezTo>
                    <a:pt x="63" y="22"/>
                    <a:pt x="60" y="21"/>
                    <a:pt x="57" y="21"/>
                  </a:cubicBezTo>
                  <a:cubicBezTo>
                    <a:pt x="51" y="21"/>
                    <a:pt x="46" y="22"/>
                    <a:pt x="42" y="24"/>
                  </a:cubicBezTo>
                  <a:cubicBezTo>
                    <a:pt x="38" y="27"/>
                    <a:pt x="35" y="29"/>
                    <a:pt x="33" y="33"/>
                  </a:cubicBezTo>
                  <a:cubicBezTo>
                    <a:pt x="30" y="37"/>
                    <a:pt x="28" y="41"/>
                    <a:pt x="27" y="46"/>
                  </a:cubicBezTo>
                  <a:cubicBezTo>
                    <a:pt x="26" y="51"/>
                    <a:pt x="26" y="55"/>
                    <a:pt x="26" y="60"/>
                  </a:cubicBezTo>
                  <a:cubicBezTo>
                    <a:pt x="26" y="65"/>
                    <a:pt x="26" y="70"/>
                    <a:pt x="27" y="75"/>
                  </a:cubicBezTo>
                  <a:cubicBezTo>
                    <a:pt x="28" y="79"/>
                    <a:pt x="30" y="83"/>
                    <a:pt x="33" y="87"/>
                  </a:cubicBezTo>
                  <a:cubicBezTo>
                    <a:pt x="35" y="91"/>
                    <a:pt x="38" y="93"/>
                    <a:pt x="42" y="96"/>
                  </a:cubicBezTo>
                  <a:cubicBezTo>
                    <a:pt x="46" y="98"/>
                    <a:pt x="51" y="99"/>
                    <a:pt x="57" y="99"/>
                  </a:cubicBezTo>
                  <a:cubicBezTo>
                    <a:pt x="65" y="99"/>
                    <a:pt x="71" y="97"/>
                    <a:pt x="75" y="92"/>
                  </a:cubicBezTo>
                  <a:cubicBezTo>
                    <a:pt x="79" y="87"/>
                    <a:pt x="82" y="81"/>
                    <a:pt x="83" y="73"/>
                  </a:cubicBezTo>
                  <a:lnTo>
                    <a:pt x="107" y="73"/>
                  </a:lnTo>
                  <a:cubicBezTo>
                    <a:pt x="107" y="80"/>
                    <a:pt x="105" y="87"/>
                    <a:pt x="102" y="93"/>
                  </a:cubicBezTo>
                  <a:cubicBezTo>
                    <a:pt x="100" y="98"/>
                    <a:pt x="96" y="103"/>
                    <a:pt x="92" y="107"/>
                  </a:cubicBezTo>
                  <a:cubicBezTo>
                    <a:pt x="87" y="112"/>
                    <a:pt x="82" y="115"/>
                    <a:pt x="76" y="117"/>
                  </a:cubicBezTo>
                  <a:cubicBezTo>
                    <a:pt x="70" y="119"/>
                    <a:pt x="64" y="120"/>
                    <a:pt x="57" y="120"/>
                  </a:cubicBezTo>
                  <a:cubicBezTo>
                    <a:pt x="48" y="120"/>
                    <a:pt x="40" y="119"/>
                    <a:pt x="33" y="115"/>
                  </a:cubicBezTo>
                  <a:cubicBezTo>
                    <a:pt x="26" y="112"/>
                    <a:pt x="20" y="108"/>
                    <a:pt x="15" y="103"/>
                  </a:cubicBezTo>
                  <a:cubicBezTo>
                    <a:pt x="10" y="97"/>
                    <a:pt x="7" y="91"/>
                    <a:pt x="4" y="84"/>
                  </a:cubicBezTo>
                  <a:cubicBezTo>
                    <a:pt x="2" y="77"/>
                    <a:pt x="0" y="69"/>
                    <a:pt x="0" y="60"/>
                  </a:cubicBezTo>
                  <a:cubicBezTo>
                    <a:pt x="0" y="52"/>
                    <a:pt x="2" y="44"/>
                    <a:pt x="4" y="37"/>
                  </a:cubicBezTo>
                  <a:cubicBezTo>
                    <a:pt x="7" y="29"/>
                    <a:pt x="10" y="23"/>
                    <a:pt x="15" y="17"/>
                  </a:cubicBezTo>
                  <a:cubicBezTo>
                    <a:pt x="20" y="12"/>
                    <a:pt x="26" y="8"/>
                    <a:pt x="33" y="4"/>
                  </a:cubicBezTo>
                  <a:cubicBezTo>
                    <a:pt x="40" y="1"/>
                    <a:pt x="48" y="0"/>
                    <a:pt x="57" y="0"/>
                  </a:cubicBezTo>
                  <a:cubicBezTo>
                    <a:pt x="63" y="0"/>
                    <a:pt x="69" y="1"/>
                    <a:pt x="75" y="3"/>
                  </a:cubicBezTo>
                  <a:cubicBezTo>
                    <a:pt x="80" y="4"/>
                    <a:pt x="85" y="7"/>
                    <a:pt x="90" y="11"/>
                  </a:cubicBezTo>
                  <a:cubicBezTo>
                    <a:pt x="94" y="14"/>
                    <a:pt x="98" y="18"/>
                    <a:pt x="101" y="23"/>
                  </a:cubicBezTo>
                  <a:cubicBezTo>
                    <a:pt x="104" y="29"/>
                    <a:pt x="106" y="35"/>
                    <a:pt x="106" y="41"/>
                  </a:cubicBezTo>
                  <a:lnTo>
                    <a:pt x="82" y="41"/>
                  </a:lnTo>
                  <a:cubicBezTo>
                    <a:pt x="81" y="38"/>
                    <a:pt x="81" y="36"/>
                    <a:pt x="79" y="33"/>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31">
              <a:extLst>
                <a:ext uri="{FF2B5EF4-FFF2-40B4-BE49-F238E27FC236}">
                  <a16:creationId xmlns:a16="http://schemas.microsoft.com/office/drawing/2014/main" id="{367A374B-42BE-4724-AD7D-2F0C27F1B419}"/>
                </a:ext>
              </a:extLst>
            </p:cNvPr>
            <p:cNvSpPr>
              <a:spLocks noEditPoints="1"/>
            </p:cNvSpPr>
            <p:nvPr userDrawn="1"/>
          </p:nvSpPr>
          <p:spPr bwMode="auto">
            <a:xfrm>
              <a:off x="3232" y="2302"/>
              <a:ext cx="67" cy="69"/>
            </a:xfrm>
            <a:custGeom>
              <a:avLst/>
              <a:gdLst>
                <a:gd name="T0" fmla="*/ 43 w 112"/>
                <a:gd name="T1" fmla="*/ 0 h 114"/>
                <a:gd name="T2" fmla="*/ 43 w 112"/>
                <a:gd name="T3" fmla="*/ 0 h 114"/>
                <a:gd name="T4" fmla="*/ 0 w 112"/>
                <a:gd name="T5" fmla="*/ 114 h 114"/>
                <a:gd name="T6" fmla="*/ 25 w 112"/>
                <a:gd name="T7" fmla="*/ 114 h 114"/>
                <a:gd name="T8" fmla="*/ 34 w 112"/>
                <a:gd name="T9" fmla="*/ 89 h 114"/>
                <a:gd name="T10" fmla="*/ 77 w 112"/>
                <a:gd name="T11" fmla="*/ 89 h 114"/>
                <a:gd name="T12" fmla="*/ 86 w 112"/>
                <a:gd name="T13" fmla="*/ 114 h 114"/>
                <a:gd name="T14" fmla="*/ 112 w 112"/>
                <a:gd name="T15" fmla="*/ 114 h 114"/>
                <a:gd name="T16" fmla="*/ 69 w 112"/>
                <a:gd name="T17" fmla="*/ 0 h 114"/>
                <a:gd name="T18" fmla="*/ 43 w 112"/>
                <a:gd name="T19" fmla="*/ 0 h 114"/>
                <a:gd name="T20" fmla="*/ 43 w 112"/>
                <a:gd name="T21" fmla="*/ 0 h 114"/>
                <a:gd name="T22" fmla="*/ 56 w 112"/>
                <a:gd name="T23" fmla="*/ 28 h 114"/>
                <a:gd name="T24" fmla="*/ 56 w 112"/>
                <a:gd name="T25" fmla="*/ 28 h 114"/>
                <a:gd name="T26" fmla="*/ 56 w 112"/>
                <a:gd name="T27" fmla="*/ 28 h 114"/>
                <a:gd name="T28" fmla="*/ 71 w 112"/>
                <a:gd name="T29" fmla="*/ 70 h 114"/>
                <a:gd name="T30" fmla="*/ 41 w 112"/>
                <a:gd name="T31" fmla="*/ 70 h 114"/>
                <a:gd name="T32" fmla="*/ 56 w 112"/>
                <a:gd name="T33" fmla="*/ 2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4">
                  <a:moveTo>
                    <a:pt x="43" y="0"/>
                  </a:moveTo>
                  <a:lnTo>
                    <a:pt x="43" y="0"/>
                  </a:lnTo>
                  <a:lnTo>
                    <a:pt x="0" y="114"/>
                  </a:lnTo>
                  <a:lnTo>
                    <a:pt x="25" y="114"/>
                  </a:lnTo>
                  <a:lnTo>
                    <a:pt x="34" y="89"/>
                  </a:lnTo>
                  <a:lnTo>
                    <a:pt x="77" y="89"/>
                  </a:lnTo>
                  <a:lnTo>
                    <a:pt x="86" y="114"/>
                  </a:lnTo>
                  <a:lnTo>
                    <a:pt x="112" y="114"/>
                  </a:lnTo>
                  <a:lnTo>
                    <a:pt x="69" y="0"/>
                  </a:lnTo>
                  <a:lnTo>
                    <a:pt x="43" y="0"/>
                  </a:lnTo>
                  <a:lnTo>
                    <a:pt x="43" y="0"/>
                  </a:lnTo>
                  <a:close/>
                  <a:moveTo>
                    <a:pt x="56" y="28"/>
                  </a:moveTo>
                  <a:lnTo>
                    <a:pt x="56" y="28"/>
                  </a:lnTo>
                  <a:lnTo>
                    <a:pt x="56" y="28"/>
                  </a:lnTo>
                  <a:lnTo>
                    <a:pt x="71" y="70"/>
                  </a:lnTo>
                  <a:lnTo>
                    <a:pt x="41" y="70"/>
                  </a:lnTo>
                  <a:lnTo>
                    <a:pt x="56" y="2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32">
              <a:extLst>
                <a:ext uri="{FF2B5EF4-FFF2-40B4-BE49-F238E27FC236}">
                  <a16:creationId xmlns:a16="http://schemas.microsoft.com/office/drawing/2014/main" id="{78AEB3DF-59C1-436D-ACB4-62416ACE2D8E}"/>
                </a:ext>
              </a:extLst>
            </p:cNvPr>
            <p:cNvSpPr>
              <a:spLocks noEditPoints="1"/>
            </p:cNvSpPr>
            <p:nvPr userDrawn="1"/>
          </p:nvSpPr>
          <p:spPr bwMode="auto">
            <a:xfrm>
              <a:off x="3305" y="2302"/>
              <a:ext cx="59" cy="69"/>
            </a:xfrm>
            <a:custGeom>
              <a:avLst/>
              <a:gdLst>
                <a:gd name="T0" fmla="*/ 62 w 99"/>
                <a:gd name="T1" fmla="*/ 0 h 114"/>
                <a:gd name="T2" fmla="*/ 62 w 99"/>
                <a:gd name="T3" fmla="*/ 0 h 114"/>
                <a:gd name="T4" fmla="*/ 75 w 99"/>
                <a:gd name="T5" fmla="*/ 2 h 114"/>
                <a:gd name="T6" fmla="*/ 86 w 99"/>
                <a:gd name="T7" fmla="*/ 9 h 114"/>
                <a:gd name="T8" fmla="*/ 93 w 99"/>
                <a:gd name="T9" fmla="*/ 19 h 114"/>
                <a:gd name="T10" fmla="*/ 95 w 99"/>
                <a:gd name="T11" fmla="*/ 31 h 114"/>
                <a:gd name="T12" fmla="*/ 91 w 99"/>
                <a:gd name="T13" fmla="*/ 49 h 114"/>
                <a:gd name="T14" fmla="*/ 77 w 99"/>
                <a:gd name="T15" fmla="*/ 60 h 114"/>
                <a:gd name="T16" fmla="*/ 77 w 99"/>
                <a:gd name="T17" fmla="*/ 60 h 114"/>
                <a:gd name="T18" fmla="*/ 85 w 99"/>
                <a:gd name="T19" fmla="*/ 64 h 114"/>
                <a:gd name="T20" fmla="*/ 90 w 99"/>
                <a:gd name="T21" fmla="*/ 71 h 114"/>
                <a:gd name="T22" fmla="*/ 93 w 99"/>
                <a:gd name="T23" fmla="*/ 79 h 114"/>
                <a:gd name="T24" fmla="*/ 94 w 99"/>
                <a:gd name="T25" fmla="*/ 87 h 114"/>
                <a:gd name="T26" fmla="*/ 94 w 99"/>
                <a:gd name="T27" fmla="*/ 94 h 114"/>
                <a:gd name="T28" fmla="*/ 95 w 99"/>
                <a:gd name="T29" fmla="*/ 101 h 114"/>
                <a:gd name="T30" fmla="*/ 96 w 99"/>
                <a:gd name="T31" fmla="*/ 109 h 114"/>
                <a:gd name="T32" fmla="*/ 99 w 99"/>
                <a:gd name="T33" fmla="*/ 114 h 114"/>
                <a:gd name="T34" fmla="*/ 73 w 99"/>
                <a:gd name="T35" fmla="*/ 114 h 114"/>
                <a:gd name="T36" fmla="*/ 71 w 99"/>
                <a:gd name="T37" fmla="*/ 101 h 114"/>
                <a:gd name="T38" fmla="*/ 69 w 99"/>
                <a:gd name="T39" fmla="*/ 87 h 114"/>
                <a:gd name="T40" fmla="*/ 64 w 99"/>
                <a:gd name="T41" fmla="*/ 74 h 114"/>
                <a:gd name="T42" fmla="*/ 50 w 99"/>
                <a:gd name="T43" fmla="*/ 70 h 114"/>
                <a:gd name="T44" fmla="*/ 25 w 99"/>
                <a:gd name="T45" fmla="*/ 70 h 114"/>
                <a:gd name="T46" fmla="*/ 25 w 99"/>
                <a:gd name="T47" fmla="*/ 114 h 114"/>
                <a:gd name="T48" fmla="*/ 0 w 99"/>
                <a:gd name="T49" fmla="*/ 114 h 114"/>
                <a:gd name="T50" fmla="*/ 0 w 99"/>
                <a:gd name="T51" fmla="*/ 0 h 114"/>
                <a:gd name="T52" fmla="*/ 62 w 99"/>
                <a:gd name="T53" fmla="*/ 0 h 114"/>
                <a:gd name="T54" fmla="*/ 62 w 99"/>
                <a:gd name="T55" fmla="*/ 0 h 114"/>
                <a:gd name="T56" fmla="*/ 53 w 99"/>
                <a:gd name="T57" fmla="*/ 52 h 114"/>
                <a:gd name="T58" fmla="*/ 53 w 99"/>
                <a:gd name="T59" fmla="*/ 52 h 114"/>
                <a:gd name="T60" fmla="*/ 66 w 99"/>
                <a:gd name="T61" fmla="*/ 48 h 114"/>
                <a:gd name="T62" fmla="*/ 70 w 99"/>
                <a:gd name="T63" fmla="*/ 35 h 114"/>
                <a:gd name="T64" fmla="*/ 66 w 99"/>
                <a:gd name="T65" fmla="*/ 23 h 114"/>
                <a:gd name="T66" fmla="*/ 53 w 99"/>
                <a:gd name="T67" fmla="*/ 19 h 114"/>
                <a:gd name="T68" fmla="*/ 25 w 99"/>
                <a:gd name="T69" fmla="*/ 19 h 114"/>
                <a:gd name="T70" fmla="*/ 25 w 99"/>
                <a:gd name="T71" fmla="*/ 52 h 114"/>
                <a:gd name="T72" fmla="*/ 53 w 99"/>
                <a:gd name="T7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4">
                  <a:moveTo>
                    <a:pt x="62" y="0"/>
                  </a:moveTo>
                  <a:lnTo>
                    <a:pt x="62" y="0"/>
                  </a:lnTo>
                  <a:cubicBezTo>
                    <a:pt x="67" y="0"/>
                    <a:pt x="71" y="0"/>
                    <a:pt x="75" y="2"/>
                  </a:cubicBezTo>
                  <a:cubicBezTo>
                    <a:pt x="80" y="4"/>
                    <a:pt x="83" y="6"/>
                    <a:pt x="86" y="9"/>
                  </a:cubicBezTo>
                  <a:cubicBezTo>
                    <a:pt x="89" y="12"/>
                    <a:pt x="91" y="15"/>
                    <a:pt x="93" y="19"/>
                  </a:cubicBezTo>
                  <a:cubicBezTo>
                    <a:pt x="94" y="23"/>
                    <a:pt x="95" y="27"/>
                    <a:pt x="95" y="31"/>
                  </a:cubicBezTo>
                  <a:cubicBezTo>
                    <a:pt x="95" y="38"/>
                    <a:pt x="94" y="44"/>
                    <a:pt x="91" y="49"/>
                  </a:cubicBezTo>
                  <a:cubicBezTo>
                    <a:pt x="88" y="54"/>
                    <a:pt x="83" y="57"/>
                    <a:pt x="77" y="60"/>
                  </a:cubicBezTo>
                  <a:lnTo>
                    <a:pt x="77" y="60"/>
                  </a:lnTo>
                  <a:cubicBezTo>
                    <a:pt x="80" y="61"/>
                    <a:pt x="83" y="63"/>
                    <a:pt x="85" y="64"/>
                  </a:cubicBezTo>
                  <a:cubicBezTo>
                    <a:pt x="87" y="66"/>
                    <a:pt x="88" y="68"/>
                    <a:pt x="90" y="71"/>
                  </a:cubicBezTo>
                  <a:cubicBezTo>
                    <a:pt x="91" y="73"/>
                    <a:pt x="92" y="76"/>
                    <a:pt x="93" y="79"/>
                  </a:cubicBezTo>
                  <a:cubicBezTo>
                    <a:pt x="93" y="81"/>
                    <a:pt x="94" y="84"/>
                    <a:pt x="94" y="87"/>
                  </a:cubicBezTo>
                  <a:cubicBezTo>
                    <a:pt x="94" y="89"/>
                    <a:pt x="94" y="91"/>
                    <a:pt x="94" y="94"/>
                  </a:cubicBezTo>
                  <a:cubicBezTo>
                    <a:pt x="94" y="96"/>
                    <a:pt x="94" y="99"/>
                    <a:pt x="95" y="101"/>
                  </a:cubicBezTo>
                  <a:cubicBezTo>
                    <a:pt x="95" y="104"/>
                    <a:pt x="95" y="106"/>
                    <a:pt x="96" y="109"/>
                  </a:cubicBezTo>
                  <a:cubicBezTo>
                    <a:pt x="97" y="111"/>
                    <a:pt x="97" y="113"/>
                    <a:pt x="99" y="114"/>
                  </a:cubicBezTo>
                  <a:lnTo>
                    <a:pt x="73" y="114"/>
                  </a:lnTo>
                  <a:cubicBezTo>
                    <a:pt x="72" y="111"/>
                    <a:pt x="71" y="106"/>
                    <a:pt x="71" y="101"/>
                  </a:cubicBezTo>
                  <a:cubicBezTo>
                    <a:pt x="70" y="96"/>
                    <a:pt x="70" y="92"/>
                    <a:pt x="69" y="87"/>
                  </a:cubicBezTo>
                  <a:cubicBezTo>
                    <a:pt x="68" y="81"/>
                    <a:pt x="67" y="77"/>
                    <a:pt x="64" y="74"/>
                  </a:cubicBezTo>
                  <a:cubicBezTo>
                    <a:pt x="61" y="71"/>
                    <a:pt x="56" y="70"/>
                    <a:pt x="50" y="70"/>
                  </a:cubicBezTo>
                  <a:lnTo>
                    <a:pt x="25" y="70"/>
                  </a:lnTo>
                  <a:lnTo>
                    <a:pt x="25" y="114"/>
                  </a:lnTo>
                  <a:lnTo>
                    <a:pt x="0" y="114"/>
                  </a:lnTo>
                  <a:lnTo>
                    <a:pt x="0" y="0"/>
                  </a:lnTo>
                  <a:lnTo>
                    <a:pt x="62" y="0"/>
                  </a:lnTo>
                  <a:lnTo>
                    <a:pt x="62" y="0"/>
                  </a:lnTo>
                  <a:close/>
                  <a:moveTo>
                    <a:pt x="53" y="52"/>
                  </a:moveTo>
                  <a:lnTo>
                    <a:pt x="53" y="52"/>
                  </a:lnTo>
                  <a:cubicBezTo>
                    <a:pt x="58" y="52"/>
                    <a:pt x="63" y="50"/>
                    <a:pt x="66" y="48"/>
                  </a:cubicBezTo>
                  <a:cubicBezTo>
                    <a:pt x="68" y="45"/>
                    <a:pt x="70" y="41"/>
                    <a:pt x="70" y="35"/>
                  </a:cubicBezTo>
                  <a:cubicBezTo>
                    <a:pt x="70" y="30"/>
                    <a:pt x="68" y="25"/>
                    <a:pt x="66" y="23"/>
                  </a:cubicBezTo>
                  <a:cubicBezTo>
                    <a:pt x="63" y="20"/>
                    <a:pt x="58" y="19"/>
                    <a:pt x="53" y="19"/>
                  </a:cubicBezTo>
                  <a:lnTo>
                    <a:pt x="25" y="19"/>
                  </a:lnTo>
                  <a:lnTo>
                    <a:pt x="25" y="52"/>
                  </a:lnTo>
                  <a:lnTo>
                    <a:pt x="53" y="52"/>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33">
              <a:extLst>
                <a:ext uri="{FF2B5EF4-FFF2-40B4-BE49-F238E27FC236}">
                  <a16:creationId xmlns:a16="http://schemas.microsoft.com/office/drawing/2014/main" id="{DAF9DA9D-8450-4AEB-8720-9CEE9A9C6B8C}"/>
                </a:ext>
              </a:extLst>
            </p:cNvPr>
            <p:cNvSpPr>
              <a:spLocks/>
            </p:cNvSpPr>
            <p:nvPr userDrawn="1"/>
          </p:nvSpPr>
          <p:spPr bwMode="auto">
            <a:xfrm>
              <a:off x="3373" y="2302"/>
              <a:ext cx="53" cy="69"/>
            </a:xfrm>
            <a:custGeom>
              <a:avLst/>
              <a:gdLst>
                <a:gd name="T0" fmla="*/ 0 w 87"/>
                <a:gd name="T1" fmla="*/ 0 h 114"/>
                <a:gd name="T2" fmla="*/ 0 w 87"/>
                <a:gd name="T3" fmla="*/ 0 h 114"/>
                <a:gd name="T4" fmla="*/ 0 w 87"/>
                <a:gd name="T5" fmla="*/ 114 h 114"/>
                <a:gd name="T6" fmla="*/ 87 w 87"/>
                <a:gd name="T7" fmla="*/ 114 h 114"/>
                <a:gd name="T8" fmla="*/ 87 w 87"/>
                <a:gd name="T9" fmla="*/ 93 h 114"/>
                <a:gd name="T10" fmla="*/ 25 w 87"/>
                <a:gd name="T11" fmla="*/ 93 h 114"/>
                <a:gd name="T12" fmla="*/ 25 w 87"/>
                <a:gd name="T13" fmla="*/ 65 h 114"/>
                <a:gd name="T14" fmla="*/ 81 w 87"/>
                <a:gd name="T15" fmla="*/ 65 h 114"/>
                <a:gd name="T16" fmla="*/ 81 w 87"/>
                <a:gd name="T17" fmla="*/ 45 h 114"/>
                <a:gd name="T18" fmla="*/ 25 w 87"/>
                <a:gd name="T19" fmla="*/ 45 h 114"/>
                <a:gd name="T20" fmla="*/ 25 w 87"/>
                <a:gd name="T21" fmla="*/ 21 h 114"/>
                <a:gd name="T22" fmla="*/ 86 w 87"/>
                <a:gd name="T23" fmla="*/ 21 h 114"/>
                <a:gd name="T24" fmla="*/ 86 w 87"/>
                <a:gd name="T25" fmla="*/ 0 h 114"/>
                <a:gd name="T26" fmla="*/ 0 w 8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4">
                  <a:moveTo>
                    <a:pt x="0" y="0"/>
                  </a:moveTo>
                  <a:lnTo>
                    <a:pt x="0" y="0"/>
                  </a:lnTo>
                  <a:lnTo>
                    <a:pt x="0" y="114"/>
                  </a:lnTo>
                  <a:lnTo>
                    <a:pt x="87" y="114"/>
                  </a:lnTo>
                  <a:lnTo>
                    <a:pt x="87" y="93"/>
                  </a:lnTo>
                  <a:lnTo>
                    <a:pt x="25" y="93"/>
                  </a:lnTo>
                  <a:lnTo>
                    <a:pt x="25" y="65"/>
                  </a:lnTo>
                  <a:lnTo>
                    <a:pt x="81" y="65"/>
                  </a:lnTo>
                  <a:lnTo>
                    <a:pt x="81" y="45"/>
                  </a:lnTo>
                  <a:lnTo>
                    <a:pt x="25" y="45"/>
                  </a:lnTo>
                  <a:lnTo>
                    <a:pt x="25" y="21"/>
                  </a:lnTo>
                  <a:lnTo>
                    <a:pt x="86" y="21"/>
                  </a:lnTo>
                  <a:lnTo>
                    <a:pt x="86" y="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46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2291316"/>
            <a:ext cx="3932237" cy="29611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Content Placeholder 2"/>
          <p:cNvSpPr>
            <a:spLocks noGrp="1"/>
          </p:cNvSpPr>
          <p:nvPr>
            <p:ph idx="10"/>
          </p:nvPr>
        </p:nvSpPr>
        <p:spPr>
          <a:xfrm>
            <a:off x="5207702" y="2291316"/>
            <a:ext cx="6144510" cy="29611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6928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57201"/>
            <a:ext cx="6172200" cy="479528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8"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9" name="Text Placeholder 3"/>
          <p:cNvSpPr>
            <a:spLocks noGrp="1"/>
          </p:cNvSpPr>
          <p:nvPr>
            <p:ph type="body" sz="half" idx="2"/>
          </p:nvPr>
        </p:nvSpPr>
        <p:spPr>
          <a:xfrm>
            <a:off x="839788" y="2291316"/>
            <a:ext cx="3932237" cy="29611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6945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2F5D9E-E90B-1931-ACDC-206CD54E5852}"/>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840613"/>
            <a:ext cx="10515600" cy="1325563"/>
          </a:xfrm>
        </p:spPr>
        <p:txBody>
          <a:bodyPr/>
          <a:lstStyle>
            <a:lvl1pPr>
              <a:defRPr b="0">
                <a:solidFill>
                  <a:schemeClr val="accent2"/>
                </a:solidFill>
              </a:defRPr>
            </a:lvl1pPr>
          </a:lstStyle>
          <a:p>
            <a:r>
              <a:rPr lang="en-GB"/>
              <a:t>Click to edit Master title style</a:t>
            </a:r>
            <a:endParaRPr lang="en-US" dirty="0"/>
          </a:p>
        </p:txBody>
      </p:sp>
      <p:sp>
        <p:nvSpPr>
          <p:cNvPr id="5" name="Subtitle 2"/>
          <p:cNvSpPr>
            <a:spLocks noGrp="1"/>
          </p:cNvSpPr>
          <p:nvPr>
            <p:ph type="subTitle" idx="10"/>
          </p:nvPr>
        </p:nvSpPr>
        <p:spPr>
          <a:xfrm>
            <a:off x="838200" y="2768994"/>
            <a:ext cx="9144000" cy="19659"/>
          </a:xfrm>
        </p:spPr>
        <p:txBody>
          <a:bodyPr>
            <a:noAutofit/>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89608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533870-7C16-92C9-422D-EA69E61490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Headline</a:t>
            </a:r>
            <a:endParaRPr lang="en-US" altLang="en-US"/>
          </a:p>
        </p:txBody>
      </p:sp>
      <p:sp>
        <p:nvSpPr>
          <p:cNvPr id="1027" name="Text Placeholder 2">
            <a:extLst>
              <a:ext uri="{FF2B5EF4-FFF2-40B4-BE49-F238E27FC236}">
                <a16:creationId xmlns:a16="http://schemas.microsoft.com/office/drawing/2014/main" id="{6AC4E3FB-7D52-13E3-BE48-AB73626A2EB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Small amount of text</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8" name="Picture 14" descr="image002">
            <a:extLst>
              <a:ext uri="{FF2B5EF4-FFF2-40B4-BE49-F238E27FC236}">
                <a16:creationId xmlns:a16="http://schemas.microsoft.com/office/drawing/2014/main" id="{4826126B-FA95-36C4-8615-EF265D3BC6C8}"/>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889750" y="5856288"/>
            <a:ext cx="12731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a:extLst>
              <a:ext uri="{FF2B5EF4-FFF2-40B4-BE49-F238E27FC236}">
                <a16:creationId xmlns:a16="http://schemas.microsoft.com/office/drawing/2014/main" id="{CEDE092C-1B81-47EB-ECAC-47B8D1FD01E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604250" y="5843588"/>
            <a:ext cx="11763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a:extLst>
              <a:ext uri="{FF2B5EF4-FFF2-40B4-BE49-F238E27FC236}">
                <a16:creationId xmlns:a16="http://schemas.microsoft.com/office/drawing/2014/main" id="{C7E7E64E-BB59-9200-56BD-41B43B7EA23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21213" y="6173788"/>
            <a:ext cx="197008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a:extLst>
              <a:ext uri="{FF2B5EF4-FFF2-40B4-BE49-F238E27FC236}">
                <a16:creationId xmlns:a16="http://schemas.microsoft.com/office/drawing/2014/main" id="{14312EAB-364E-591A-E6EB-D4E01CA06C35}"/>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964738" y="5800725"/>
            <a:ext cx="15732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10E41AD-3A53-03BA-57C2-154595C4F54B}"/>
              </a:ext>
            </a:extLst>
          </p:cNvPr>
          <p:cNvCxnSpPr>
            <a:cxnSpLocks/>
          </p:cNvCxnSpPr>
          <p:nvPr/>
        </p:nvCxnSpPr>
        <p:spPr>
          <a:xfrm>
            <a:off x="817563" y="5538788"/>
            <a:ext cx="10556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84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9" r:id="rId5"/>
    <p:sldLayoutId id="2147483665" r:id="rId6"/>
    <p:sldLayoutId id="2147483666" r:id="rId7"/>
    <p:sldLayoutId id="2147483667" r:id="rId8"/>
    <p:sldLayoutId id="2147483668" r:id="rId9"/>
    <p:sldLayoutId id="2147483669" r:id="rId10"/>
    <p:sldLayoutId id="2147483670" r:id="rId11"/>
    <p:sldLayoutId id="2147483721" r:id="rId12"/>
    <p:sldLayoutId id="2147483741" r:id="rId13"/>
  </p:sldLayoutIdLst>
  <p:txStyles>
    <p:titleStyle>
      <a:lvl1pPr algn="l" rtl="0" eaLnBrk="1" fontAlgn="base" hangingPunct="1">
        <a:lnSpc>
          <a:spcPct val="90000"/>
        </a:lnSpc>
        <a:spcBef>
          <a:spcPct val="0"/>
        </a:spcBef>
        <a:spcAft>
          <a:spcPct val="0"/>
        </a:spcAft>
        <a:defRPr sz="44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2pPr>
      <a:lvl3pPr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3pPr>
      <a:lvl4pPr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4pPr>
      <a:lvl5pPr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accent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6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DE02C6AB-7EC3-515D-D77A-26F8023A28AF}"/>
              </a:ext>
            </a:extLst>
          </p:cNvPr>
          <p:cNvSpPr>
            <a:spLocks noGrp="1"/>
          </p:cNvSpPr>
          <p:nvPr>
            <p:ph type="title"/>
          </p:nvPr>
        </p:nvSpPr>
        <p:spPr>
          <a:xfrm>
            <a:off x="453309" y="363188"/>
            <a:ext cx="11285380" cy="498598"/>
          </a:xfrm>
          <a:prstGeom prst="rect">
            <a:avLst/>
          </a:prstGeom>
        </p:spPr>
        <p:txBody>
          <a:bodyPr vert="horz" wrap="square" lIns="0" tIns="0" rIns="0" bIns="0" rtlCol="0" anchor="t" anchorCtr="0">
            <a:spAutoFit/>
          </a:bodyPr>
          <a:lstStyle/>
          <a:p>
            <a:r>
              <a:rPr lang="en-US" dirty="0"/>
              <a:t>Click to edit Master title style</a:t>
            </a:r>
            <a:endParaRPr lang="en-GB" dirty="0"/>
          </a:p>
        </p:txBody>
      </p:sp>
      <p:pic>
        <p:nvPicPr>
          <p:cNvPr id="16" name="Picture 15" descr="Graphical user interface, text&#10;&#10;Description automatically generated with medium confidence">
            <a:extLst>
              <a:ext uri="{FF2B5EF4-FFF2-40B4-BE49-F238E27FC236}">
                <a16:creationId xmlns:a16="http://schemas.microsoft.com/office/drawing/2014/main" id="{5C54BA7B-92FF-522D-ED04-F4D93EFB637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9157525" y="363188"/>
            <a:ext cx="2709621" cy="876066"/>
          </a:xfrm>
          <a:prstGeom prst="rect">
            <a:avLst/>
          </a:prstGeom>
        </p:spPr>
      </p:pic>
      <p:pic>
        <p:nvPicPr>
          <p:cNvPr id="17" name="Picture 16" descr="A picture containing brass knucks&#10;&#10;Description automatically generated">
            <a:extLst>
              <a:ext uri="{FF2B5EF4-FFF2-40B4-BE49-F238E27FC236}">
                <a16:creationId xmlns:a16="http://schemas.microsoft.com/office/drawing/2014/main" id="{D8EFFA04-A7BE-0E26-186E-24FA00F38AC1}"/>
              </a:ext>
            </a:extLst>
          </p:cNvPr>
          <p:cNvPicPr>
            <a:picLocks noChangeAspect="1"/>
          </p:cNvPicPr>
          <p:nvPr userDrawn="1"/>
        </p:nvPicPr>
        <p:blipFill>
          <a:blip r:embed="rId13" cstate="email">
            <a:alphaModFix amt="15000"/>
            <a:extLst>
              <a:ext uri="{28A0092B-C50C-407E-A947-70E740481C1C}">
                <a14:useLocalDpi xmlns:a14="http://schemas.microsoft.com/office/drawing/2010/main"/>
              </a:ext>
            </a:extLst>
          </a:blip>
          <a:stretch>
            <a:fillRect/>
          </a:stretch>
        </p:blipFill>
        <p:spPr>
          <a:xfrm>
            <a:off x="-222175" y="6071052"/>
            <a:ext cx="12636349" cy="1573896"/>
          </a:xfrm>
          <a:prstGeom prst="rect">
            <a:avLst/>
          </a:prstGeom>
        </p:spPr>
      </p:pic>
      <p:sp>
        <p:nvSpPr>
          <p:cNvPr id="18" name="Date Placeholder 6">
            <a:extLst>
              <a:ext uri="{FF2B5EF4-FFF2-40B4-BE49-F238E27FC236}">
                <a16:creationId xmlns:a16="http://schemas.microsoft.com/office/drawing/2014/main" id="{A418B769-6376-3B53-220A-88717181EF39}"/>
              </a:ext>
            </a:extLst>
          </p:cNvPr>
          <p:cNvSpPr>
            <a:spLocks noGrp="1"/>
          </p:cNvSpPr>
          <p:nvPr>
            <p:ph type="dt" sz="half" idx="2"/>
          </p:nvPr>
        </p:nvSpPr>
        <p:spPr>
          <a:xfrm>
            <a:off x="10247146" y="6387090"/>
            <a:ext cx="1260000" cy="121432"/>
          </a:xfrm>
          <a:prstGeom prst="rect">
            <a:avLst/>
          </a:prstGeom>
        </p:spPr>
        <p:txBody>
          <a:bodyPr lIns="90000" tIns="0" rIns="0" bIns="0"/>
          <a:lstStyle>
            <a:lvl1pPr>
              <a:defRPr sz="900"/>
            </a:lvl1pPr>
          </a:lstStyle>
          <a:p>
            <a:fld id="{F3FC39E9-7E83-44CC-A7C2-503FF78721EA}" type="datetime1">
              <a:rPr lang="en-GB" smtClean="0"/>
              <a:pPr/>
              <a:t>06/12/2023</a:t>
            </a:fld>
            <a:endParaRPr lang="en-GB" dirty="0"/>
          </a:p>
        </p:txBody>
      </p:sp>
      <p:sp>
        <p:nvSpPr>
          <p:cNvPr id="19" name="Footer Placeholder 7">
            <a:extLst>
              <a:ext uri="{FF2B5EF4-FFF2-40B4-BE49-F238E27FC236}">
                <a16:creationId xmlns:a16="http://schemas.microsoft.com/office/drawing/2014/main" id="{5E54C25C-C3C6-6A23-904A-2967A6014B83}"/>
              </a:ext>
            </a:extLst>
          </p:cNvPr>
          <p:cNvSpPr>
            <a:spLocks noGrp="1"/>
          </p:cNvSpPr>
          <p:nvPr>
            <p:ph type="ftr" sz="quarter" idx="3"/>
          </p:nvPr>
        </p:nvSpPr>
        <p:spPr>
          <a:xfrm>
            <a:off x="432487" y="6389260"/>
            <a:ext cx="9814659" cy="121432"/>
          </a:xfrm>
          <a:prstGeom prst="rect">
            <a:avLst/>
          </a:prstGeom>
        </p:spPr>
        <p:txBody>
          <a:bodyPr lIns="0" tIns="0" rIns="0" bIns="0"/>
          <a:lstStyle>
            <a:lvl1pPr>
              <a:defRPr sz="900">
                <a:solidFill>
                  <a:schemeClr val="tx1"/>
                </a:solidFill>
              </a:defRPr>
            </a:lvl1pPr>
          </a:lstStyle>
          <a:p>
            <a:r>
              <a:rPr lang="en-GB" dirty="0"/>
              <a:t>NHS Bath and North East Somerset, Swindon and Wiltshire Integrated Care Board</a:t>
            </a:r>
          </a:p>
        </p:txBody>
      </p:sp>
      <p:sp>
        <p:nvSpPr>
          <p:cNvPr id="20" name="Slide Number Placeholder 11">
            <a:extLst>
              <a:ext uri="{FF2B5EF4-FFF2-40B4-BE49-F238E27FC236}">
                <a16:creationId xmlns:a16="http://schemas.microsoft.com/office/drawing/2014/main" id="{524AEBF0-105D-BDF5-A8EC-2E22CC7FAF36}"/>
              </a:ext>
            </a:extLst>
          </p:cNvPr>
          <p:cNvSpPr>
            <a:spLocks noGrp="1"/>
          </p:cNvSpPr>
          <p:nvPr>
            <p:ph type="sldNum" sz="quarter" idx="4"/>
          </p:nvPr>
        </p:nvSpPr>
        <p:spPr>
          <a:xfrm>
            <a:off x="11507146" y="6387090"/>
            <a:ext cx="360000" cy="121432"/>
          </a:xfrm>
          <a:prstGeom prst="rect">
            <a:avLst/>
          </a:prstGeom>
        </p:spPr>
        <p:txBody>
          <a:bodyPr lIns="0" tIns="0" rIns="0" bIns="0"/>
          <a:lstStyle>
            <a:lvl1pPr>
              <a:defRPr sz="900">
                <a:solidFill>
                  <a:schemeClr val="tx1"/>
                </a:solidFill>
              </a:defRPr>
            </a:lvl1pPr>
          </a:lstStyle>
          <a:p>
            <a:pPr algn="r"/>
            <a:fld id="{8249B657-905A-458B-B8FC-DFED4C883DEA}" type="slidenum">
              <a:rPr lang="en-GB" smtClean="0"/>
              <a:pPr algn="r"/>
              <a:t>‹#›</a:t>
            </a:fld>
            <a:endParaRPr lang="en-GB" dirty="0"/>
          </a:p>
        </p:txBody>
      </p:sp>
    </p:spTree>
    <p:extLst>
      <p:ext uri="{BB962C8B-B14F-4D97-AF65-F5344CB8AC3E}">
        <p14:creationId xmlns:p14="http://schemas.microsoft.com/office/powerpoint/2010/main" val="24901886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brass knucks&#10;&#10;Description automatically generated">
            <a:extLst>
              <a:ext uri="{FF2B5EF4-FFF2-40B4-BE49-F238E27FC236}">
                <a16:creationId xmlns:a16="http://schemas.microsoft.com/office/drawing/2014/main" id="{6B978805-A56F-59E5-DC8B-369FFC7FE893}"/>
              </a:ext>
            </a:extLst>
          </p:cNvPr>
          <p:cNvPicPr>
            <a:picLocks noChangeAspect="1"/>
          </p:cNvPicPr>
          <p:nvPr userDrawn="1"/>
        </p:nvPicPr>
        <p:blipFill>
          <a:blip r:embed="rId4" cstate="email">
            <a:alphaModFix amt="15000"/>
            <a:extLst>
              <a:ext uri="{28A0092B-C50C-407E-A947-70E740481C1C}">
                <a14:useLocalDpi xmlns:a14="http://schemas.microsoft.com/office/drawing/2010/main"/>
              </a:ext>
            </a:extLst>
          </a:blip>
          <a:stretch>
            <a:fillRect/>
          </a:stretch>
        </p:blipFill>
        <p:spPr>
          <a:xfrm>
            <a:off x="-222175" y="6071052"/>
            <a:ext cx="12636349" cy="1573896"/>
          </a:xfrm>
          <a:prstGeom prst="rect">
            <a:avLst/>
          </a:prstGeom>
        </p:spPr>
      </p:pic>
      <p:sp>
        <p:nvSpPr>
          <p:cNvPr id="10" name="Date Placeholder 6">
            <a:extLst>
              <a:ext uri="{FF2B5EF4-FFF2-40B4-BE49-F238E27FC236}">
                <a16:creationId xmlns:a16="http://schemas.microsoft.com/office/drawing/2014/main" id="{1A1C0878-FF51-6D0D-47F1-6AAF41D76DC4}"/>
              </a:ext>
            </a:extLst>
          </p:cNvPr>
          <p:cNvSpPr>
            <a:spLocks noGrp="1"/>
          </p:cNvSpPr>
          <p:nvPr>
            <p:ph type="dt" sz="half" idx="2"/>
          </p:nvPr>
        </p:nvSpPr>
        <p:spPr>
          <a:xfrm>
            <a:off x="10247146" y="6387090"/>
            <a:ext cx="1260000" cy="121432"/>
          </a:xfrm>
          <a:prstGeom prst="rect">
            <a:avLst/>
          </a:prstGeom>
        </p:spPr>
        <p:txBody>
          <a:bodyPr lIns="90000" tIns="0" rIns="0" bIns="0"/>
          <a:lstStyle>
            <a:lvl1pPr>
              <a:defRPr sz="900"/>
            </a:lvl1pPr>
          </a:lstStyle>
          <a:p>
            <a:fld id="{F3FC39E9-7E83-44CC-A7C2-503FF78721EA}" type="datetime1">
              <a:rPr lang="en-GB" smtClean="0"/>
              <a:pPr/>
              <a:t>06/12/2023</a:t>
            </a:fld>
            <a:endParaRPr lang="en-GB" dirty="0"/>
          </a:p>
        </p:txBody>
      </p:sp>
      <p:sp>
        <p:nvSpPr>
          <p:cNvPr id="11" name="Slide Number Placeholder 11">
            <a:extLst>
              <a:ext uri="{FF2B5EF4-FFF2-40B4-BE49-F238E27FC236}">
                <a16:creationId xmlns:a16="http://schemas.microsoft.com/office/drawing/2014/main" id="{AF470849-6B5E-597E-ED23-A564D7579B8E}"/>
              </a:ext>
            </a:extLst>
          </p:cNvPr>
          <p:cNvSpPr>
            <a:spLocks noGrp="1"/>
          </p:cNvSpPr>
          <p:nvPr>
            <p:ph type="sldNum" sz="quarter" idx="4"/>
          </p:nvPr>
        </p:nvSpPr>
        <p:spPr>
          <a:xfrm>
            <a:off x="11507146" y="6387090"/>
            <a:ext cx="360000" cy="121432"/>
          </a:xfrm>
          <a:prstGeom prst="rect">
            <a:avLst/>
          </a:prstGeom>
        </p:spPr>
        <p:txBody>
          <a:bodyPr lIns="0" tIns="0" rIns="0" bIns="0"/>
          <a:lstStyle>
            <a:lvl1pPr>
              <a:defRPr sz="900">
                <a:solidFill>
                  <a:schemeClr val="tx1"/>
                </a:solidFill>
              </a:defRPr>
            </a:lvl1pPr>
          </a:lstStyle>
          <a:p>
            <a:pPr algn="r"/>
            <a:fld id="{8249B657-905A-458B-B8FC-DFED4C883DEA}" type="slidenum">
              <a:rPr lang="en-GB" smtClean="0"/>
              <a:pPr algn="r"/>
              <a:t>‹#›</a:t>
            </a:fld>
            <a:endParaRPr lang="en-GB" dirty="0"/>
          </a:p>
        </p:txBody>
      </p:sp>
      <p:sp>
        <p:nvSpPr>
          <p:cNvPr id="12" name="Footer Placeholder 7">
            <a:extLst>
              <a:ext uri="{FF2B5EF4-FFF2-40B4-BE49-F238E27FC236}">
                <a16:creationId xmlns:a16="http://schemas.microsoft.com/office/drawing/2014/main" id="{7B46F826-DB47-C201-E1D0-B36553D78FFD}"/>
              </a:ext>
            </a:extLst>
          </p:cNvPr>
          <p:cNvSpPr>
            <a:spLocks noGrp="1"/>
          </p:cNvSpPr>
          <p:nvPr>
            <p:ph type="ftr" sz="quarter" idx="3"/>
          </p:nvPr>
        </p:nvSpPr>
        <p:spPr>
          <a:xfrm>
            <a:off x="432487" y="6389260"/>
            <a:ext cx="9814659" cy="121432"/>
          </a:xfrm>
          <a:prstGeom prst="rect">
            <a:avLst/>
          </a:prstGeom>
        </p:spPr>
        <p:txBody>
          <a:bodyPr lIns="0" tIns="0" rIns="0" bIns="0"/>
          <a:lstStyle>
            <a:lvl1pPr>
              <a:defRPr sz="900">
                <a:solidFill>
                  <a:schemeClr val="tx1"/>
                </a:solidFill>
              </a:defRPr>
            </a:lvl1pPr>
          </a:lstStyle>
          <a:p>
            <a:r>
              <a:rPr lang="en-GB" dirty="0"/>
              <a:t>NHS Bath and North East Somerset, Swindon and Wiltshire Integrated Care Board</a:t>
            </a:r>
          </a:p>
        </p:txBody>
      </p:sp>
      <p:sp>
        <p:nvSpPr>
          <p:cNvPr id="13" name="Title Placeholder 1">
            <a:extLst>
              <a:ext uri="{FF2B5EF4-FFF2-40B4-BE49-F238E27FC236}">
                <a16:creationId xmlns:a16="http://schemas.microsoft.com/office/drawing/2014/main" id="{D0559D0B-E97B-3D37-E5B1-20E358040A37}"/>
              </a:ext>
            </a:extLst>
          </p:cNvPr>
          <p:cNvSpPr>
            <a:spLocks noGrp="1"/>
          </p:cNvSpPr>
          <p:nvPr>
            <p:ph type="title"/>
          </p:nvPr>
        </p:nvSpPr>
        <p:spPr>
          <a:xfrm>
            <a:off x="453309" y="363188"/>
            <a:ext cx="11285380" cy="498598"/>
          </a:xfrm>
          <a:prstGeom prst="rect">
            <a:avLst/>
          </a:prstGeom>
        </p:spPr>
        <p:txBody>
          <a:bodyPr vert="horz" wrap="square" lIns="0" tIns="0" rIns="0" bIns="0" rtlCol="0" anchor="t" anchorCtr="0">
            <a:spAutoFit/>
          </a:bodyPr>
          <a:lstStyle/>
          <a:p>
            <a:r>
              <a:rPr lang="en-US" dirty="0"/>
              <a:t>Click to edit Master title style</a:t>
            </a:r>
            <a:endParaRPr lang="en-GB" dirty="0"/>
          </a:p>
        </p:txBody>
      </p:sp>
    </p:spTree>
    <p:extLst>
      <p:ext uri="{BB962C8B-B14F-4D97-AF65-F5344CB8AC3E}">
        <p14:creationId xmlns:p14="http://schemas.microsoft.com/office/powerpoint/2010/main" val="2968175102"/>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00" y="537238"/>
            <a:ext cx="10933200" cy="477054"/>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31100" y="2095589"/>
            <a:ext cx="10933200" cy="422241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1100" y="6459489"/>
            <a:ext cx="2008900" cy="153888"/>
          </a:xfrm>
          <a:prstGeom prst="rect">
            <a:avLst/>
          </a:prstGeom>
        </p:spPr>
        <p:txBody>
          <a:bodyPr vert="horz" wrap="square" lIns="0" tIns="0" rIns="0" bIns="0" rtlCol="0" anchor="t" anchorCtr="0">
            <a:spAutoFit/>
          </a:bodyPr>
          <a:lstStyle>
            <a:lvl1pPr algn="l">
              <a:defRPr sz="1000">
                <a:solidFill>
                  <a:schemeClr val="accent4"/>
                </a:solidFill>
              </a:defRPr>
            </a:lvl1pPr>
          </a:lstStyle>
          <a:p>
            <a:fld id="{F8A43C00-7B4B-498E-9137-FC01240F9D13}" type="datetime1">
              <a:rPr lang="en-GB" smtClean="0"/>
              <a:t>06/12/2023</a:t>
            </a:fld>
            <a:endParaRPr lang="en-GB" dirty="0"/>
          </a:p>
        </p:txBody>
      </p:sp>
      <p:sp>
        <p:nvSpPr>
          <p:cNvPr id="5" name="Footer Placeholder 4"/>
          <p:cNvSpPr>
            <a:spLocks noGrp="1"/>
          </p:cNvSpPr>
          <p:nvPr>
            <p:ph type="ftr" sz="quarter" idx="3"/>
          </p:nvPr>
        </p:nvSpPr>
        <p:spPr>
          <a:xfrm>
            <a:off x="2640000" y="6459489"/>
            <a:ext cx="6912000" cy="153888"/>
          </a:xfrm>
          <a:prstGeom prst="rect">
            <a:avLst/>
          </a:prstGeom>
        </p:spPr>
        <p:txBody>
          <a:bodyPr vert="horz" lIns="0" tIns="0" rIns="0" bIns="0" rtlCol="0" anchor="t" anchorCtr="0">
            <a:spAutoFit/>
          </a:bodyPr>
          <a:lstStyle>
            <a:lvl1pPr algn="ctr">
              <a:defRPr sz="1000">
                <a:solidFill>
                  <a:schemeClr val="accent4"/>
                </a:solidFill>
              </a:defRPr>
            </a:lvl1pPr>
          </a:lstStyle>
          <a:p>
            <a:endParaRPr lang="en-GB" dirty="0"/>
          </a:p>
        </p:txBody>
      </p:sp>
      <p:sp>
        <p:nvSpPr>
          <p:cNvPr id="6" name="Slide Number Placeholder 5"/>
          <p:cNvSpPr>
            <a:spLocks noGrp="1"/>
          </p:cNvSpPr>
          <p:nvPr>
            <p:ph type="sldNum" sz="quarter" idx="4"/>
          </p:nvPr>
        </p:nvSpPr>
        <p:spPr>
          <a:xfrm>
            <a:off x="10844300" y="6459489"/>
            <a:ext cx="720000" cy="153888"/>
          </a:xfrm>
          <a:prstGeom prst="rect">
            <a:avLst/>
          </a:prstGeom>
        </p:spPr>
        <p:txBody>
          <a:bodyPr vert="horz" lIns="0" tIns="0" rIns="0" bIns="0" rtlCol="0" anchor="t" anchorCtr="0">
            <a:spAutoFit/>
          </a:bodyPr>
          <a:lstStyle>
            <a:lvl1pPr algn="r">
              <a:defRPr sz="1000">
                <a:solidFill>
                  <a:schemeClr val="accent4"/>
                </a:solidFill>
              </a:defRPr>
            </a:lvl1p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2718515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100" b="1" kern="1200">
          <a:solidFill>
            <a:schemeClr val="accent4"/>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900" kern="1200">
          <a:solidFill>
            <a:schemeClr val="accent4"/>
          </a:solidFill>
          <a:latin typeface="+mn-lt"/>
          <a:ea typeface="+mn-ea"/>
          <a:cs typeface="+mn-cs"/>
        </a:defRPr>
      </a:lvl1pPr>
      <a:lvl2pPr marL="162000" indent="-162000" algn="l" defTabSz="914400" rtl="0" eaLnBrk="1" latinLnBrk="0" hangingPunct="1">
        <a:lnSpc>
          <a:spcPct val="110000"/>
        </a:lnSpc>
        <a:spcBef>
          <a:spcPts val="1200"/>
        </a:spcBef>
        <a:buClr>
          <a:schemeClr val="accent5"/>
        </a:buClr>
        <a:buFont typeface="Arial" panose="020B0604020202020204" pitchFamily="34" charset="0"/>
        <a:buChar char="•"/>
        <a:defRPr sz="1900" kern="1200">
          <a:solidFill>
            <a:schemeClr val="accent4"/>
          </a:solidFill>
          <a:latin typeface="+mn-lt"/>
          <a:ea typeface="+mn-ea"/>
          <a:cs typeface="+mn-cs"/>
        </a:defRPr>
      </a:lvl2pPr>
      <a:lvl3pPr marL="360000" indent="-198000" algn="l" defTabSz="914400" rtl="0" eaLnBrk="1" latinLnBrk="0" hangingPunct="1">
        <a:lnSpc>
          <a:spcPct val="110000"/>
        </a:lnSpc>
        <a:spcBef>
          <a:spcPts val="1200"/>
        </a:spcBef>
        <a:buClr>
          <a:schemeClr val="accent5"/>
        </a:buClr>
        <a:buFont typeface="Arial" panose="020B0604020202020204" pitchFamily="34" charset="0"/>
        <a:buChar char="–"/>
        <a:defRPr sz="1900" kern="1200">
          <a:solidFill>
            <a:schemeClr val="accent4"/>
          </a:solidFill>
          <a:latin typeface="+mn-lt"/>
          <a:ea typeface="+mn-ea"/>
          <a:cs typeface="+mn-cs"/>
        </a:defRPr>
      </a:lvl3pPr>
      <a:lvl4pPr marL="288000" indent="-288000" algn="l" defTabSz="914400" rtl="0" eaLnBrk="1" latinLnBrk="0" hangingPunct="1">
        <a:lnSpc>
          <a:spcPct val="110000"/>
        </a:lnSpc>
        <a:spcBef>
          <a:spcPts val="1200"/>
        </a:spcBef>
        <a:buClr>
          <a:schemeClr val="accent5"/>
        </a:buClr>
        <a:buFont typeface="+mj-lt"/>
        <a:buAutoNum type="arabicPeriod"/>
        <a:defRPr sz="1900" kern="1200">
          <a:solidFill>
            <a:schemeClr val="accent4"/>
          </a:solidFill>
          <a:latin typeface="+mn-lt"/>
          <a:ea typeface="+mn-ea"/>
          <a:cs typeface="+mn-cs"/>
        </a:defRPr>
      </a:lvl4pPr>
      <a:lvl5pPr marL="576000" indent="-288000" algn="l" defTabSz="914400" rtl="0" eaLnBrk="1" latinLnBrk="0" hangingPunct="1">
        <a:lnSpc>
          <a:spcPct val="110000"/>
        </a:lnSpc>
        <a:spcBef>
          <a:spcPts val="1200"/>
        </a:spcBef>
        <a:buClr>
          <a:schemeClr val="accent5"/>
        </a:buClr>
        <a:buFont typeface="+mj-lt"/>
        <a:buAutoNum type="alphaLcPeriod"/>
        <a:defRPr sz="19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6">
            <a:extLst>
              <a:ext uri="{FF2B5EF4-FFF2-40B4-BE49-F238E27FC236}">
                <a16:creationId xmlns:a16="http://schemas.microsoft.com/office/drawing/2014/main" id="{F43D8FCF-5440-563D-B219-950CE2C3E3E3}"/>
              </a:ext>
            </a:extLst>
          </p:cNvPr>
          <p:cNvSpPr>
            <a:spLocks noGrp="1"/>
          </p:cNvSpPr>
          <p:nvPr>
            <p:ph type="dt" sz="half" idx="2"/>
          </p:nvPr>
        </p:nvSpPr>
        <p:spPr>
          <a:xfrm>
            <a:off x="10247146" y="6387090"/>
            <a:ext cx="1260000" cy="121432"/>
          </a:xfrm>
          <a:prstGeom prst="rect">
            <a:avLst/>
          </a:prstGeom>
        </p:spPr>
        <p:txBody>
          <a:bodyPr lIns="90000" tIns="0" rIns="0" bIns="0"/>
          <a:lstStyle>
            <a:lvl1pPr>
              <a:defRPr sz="900"/>
            </a:lvl1pPr>
          </a:lstStyle>
          <a:p>
            <a:fld id="{F3FC39E9-7E83-44CC-A7C2-503FF78721EA}" type="datetime1">
              <a:rPr lang="en-GB" smtClean="0"/>
              <a:pPr/>
              <a:t>06/12/2023</a:t>
            </a:fld>
            <a:endParaRPr lang="en-GB" dirty="0"/>
          </a:p>
        </p:txBody>
      </p:sp>
      <p:sp>
        <p:nvSpPr>
          <p:cNvPr id="11" name="Slide Number Placeholder 11">
            <a:extLst>
              <a:ext uri="{FF2B5EF4-FFF2-40B4-BE49-F238E27FC236}">
                <a16:creationId xmlns:a16="http://schemas.microsoft.com/office/drawing/2014/main" id="{218444FA-7A45-C18F-6A38-63C370269A00}"/>
              </a:ext>
            </a:extLst>
          </p:cNvPr>
          <p:cNvSpPr>
            <a:spLocks noGrp="1"/>
          </p:cNvSpPr>
          <p:nvPr>
            <p:ph type="sldNum" sz="quarter" idx="4"/>
          </p:nvPr>
        </p:nvSpPr>
        <p:spPr>
          <a:xfrm>
            <a:off x="11507146" y="6387090"/>
            <a:ext cx="360000" cy="121432"/>
          </a:xfrm>
          <a:prstGeom prst="rect">
            <a:avLst/>
          </a:prstGeom>
        </p:spPr>
        <p:txBody>
          <a:bodyPr lIns="0" tIns="0" rIns="0" bIns="0"/>
          <a:lstStyle>
            <a:lvl1pPr>
              <a:defRPr sz="900">
                <a:solidFill>
                  <a:schemeClr val="tx1"/>
                </a:solidFill>
              </a:defRPr>
            </a:lvl1pPr>
          </a:lstStyle>
          <a:p>
            <a:pPr algn="r"/>
            <a:fld id="{8249B657-905A-458B-B8FC-DFED4C883DEA}" type="slidenum">
              <a:rPr lang="en-GB" smtClean="0"/>
              <a:pPr algn="r"/>
              <a:t>‹#›</a:t>
            </a:fld>
            <a:endParaRPr lang="en-GB" dirty="0"/>
          </a:p>
        </p:txBody>
      </p:sp>
      <p:sp>
        <p:nvSpPr>
          <p:cNvPr id="12" name="Footer Placeholder 7">
            <a:extLst>
              <a:ext uri="{FF2B5EF4-FFF2-40B4-BE49-F238E27FC236}">
                <a16:creationId xmlns:a16="http://schemas.microsoft.com/office/drawing/2014/main" id="{24F3885A-9FEE-1A38-6BD4-4B0551413ECD}"/>
              </a:ext>
            </a:extLst>
          </p:cNvPr>
          <p:cNvSpPr>
            <a:spLocks noGrp="1"/>
          </p:cNvSpPr>
          <p:nvPr>
            <p:ph type="ftr" sz="quarter" idx="3"/>
          </p:nvPr>
        </p:nvSpPr>
        <p:spPr>
          <a:xfrm>
            <a:off x="432487" y="6389260"/>
            <a:ext cx="9814659" cy="121432"/>
          </a:xfrm>
          <a:prstGeom prst="rect">
            <a:avLst/>
          </a:prstGeom>
        </p:spPr>
        <p:txBody>
          <a:bodyPr lIns="0" tIns="0" rIns="0" bIns="0"/>
          <a:lstStyle>
            <a:lvl1pPr>
              <a:defRPr sz="900">
                <a:solidFill>
                  <a:schemeClr val="tx1"/>
                </a:solidFill>
              </a:defRPr>
            </a:lvl1pPr>
          </a:lstStyle>
          <a:p>
            <a:r>
              <a:rPr lang="en-GB" dirty="0"/>
              <a:t>NHS Bath and North East Somerset, Swindon and Wiltshire Integrated Care Board</a:t>
            </a:r>
          </a:p>
        </p:txBody>
      </p:sp>
    </p:spTree>
    <p:extLst>
      <p:ext uri="{BB962C8B-B14F-4D97-AF65-F5344CB8AC3E}">
        <p14:creationId xmlns:p14="http://schemas.microsoft.com/office/powerpoint/2010/main" val="3324128687"/>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00" y="537238"/>
            <a:ext cx="10933200" cy="477054"/>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31100" y="2095589"/>
            <a:ext cx="10933200" cy="422241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1100" y="6459489"/>
            <a:ext cx="2008900" cy="153888"/>
          </a:xfrm>
          <a:prstGeom prst="rect">
            <a:avLst/>
          </a:prstGeom>
        </p:spPr>
        <p:txBody>
          <a:bodyPr vert="horz" wrap="square" lIns="0" tIns="0" rIns="0" bIns="0" rtlCol="0" anchor="t" anchorCtr="0">
            <a:spAutoFit/>
          </a:bodyPr>
          <a:lstStyle>
            <a:lvl1pPr algn="l">
              <a:defRPr sz="1000">
                <a:solidFill>
                  <a:schemeClr val="accent4"/>
                </a:solidFill>
              </a:defRPr>
            </a:lvl1pPr>
          </a:lstStyle>
          <a:p>
            <a:fld id="{F8A43C00-7B4B-498E-9137-FC01240F9D13}" type="datetime1">
              <a:rPr lang="en-GB" smtClean="0"/>
              <a:t>06/12/2023</a:t>
            </a:fld>
            <a:endParaRPr lang="en-GB" dirty="0"/>
          </a:p>
        </p:txBody>
      </p:sp>
      <p:sp>
        <p:nvSpPr>
          <p:cNvPr id="5" name="Footer Placeholder 4"/>
          <p:cNvSpPr>
            <a:spLocks noGrp="1"/>
          </p:cNvSpPr>
          <p:nvPr>
            <p:ph type="ftr" sz="quarter" idx="3"/>
          </p:nvPr>
        </p:nvSpPr>
        <p:spPr>
          <a:xfrm>
            <a:off x="2640000" y="6459489"/>
            <a:ext cx="6912000" cy="153888"/>
          </a:xfrm>
          <a:prstGeom prst="rect">
            <a:avLst/>
          </a:prstGeom>
        </p:spPr>
        <p:txBody>
          <a:bodyPr vert="horz" lIns="0" tIns="0" rIns="0" bIns="0" rtlCol="0" anchor="t" anchorCtr="0">
            <a:spAutoFit/>
          </a:bodyPr>
          <a:lstStyle>
            <a:lvl1pPr algn="ctr">
              <a:defRPr sz="1000">
                <a:solidFill>
                  <a:schemeClr val="accent4"/>
                </a:solidFill>
              </a:defRPr>
            </a:lvl1pPr>
          </a:lstStyle>
          <a:p>
            <a:endParaRPr lang="en-GB" dirty="0"/>
          </a:p>
        </p:txBody>
      </p:sp>
      <p:sp>
        <p:nvSpPr>
          <p:cNvPr id="6" name="Slide Number Placeholder 5"/>
          <p:cNvSpPr>
            <a:spLocks noGrp="1"/>
          </p:cNvSpPr>
          <p:nvPr>
            <p:ph type="sldNum" sz="quarter" idx="4"/>
          </p:nvPr>
        </p:nvSpPr>
        <p:spPr>
          <a:xfrm>
            <a:off x="10844300" y="6459489"/>
            <a:ext cx="720000" cy="153888"/>
          </a:xfrm>
          <a:prstGeom prst="rect">
            <a:avLst/>
          </a:prstGeom>
        </p:spPr>
        <p:txBody>
          <a:bodyPr vert="horz" lIns="0" tIns="0" rIns="0" bIns="0" rtlCol="0" anchor="t" anchorCtr="0">
            <a:spAutoFit/>
          </a:bodyPr>
          <a:lstStyle>
            <a:lvl1pPr algn="r">
              <a:defRPr sz="1000">
                <a:solidFill>
                  <a:schemeClr val="accent4"/>
                </a:solidFill>
              </a:defRPr>
            </a:lvl1pPr>
          </a:lstStyle>
          <a:p>
            <a:fld id="{ACFE768E-D45F-42E3-B108-0B4F36EC978A}" type="slidenum">
              <a:rPr lang="en-GB" smtClean="0"/>
              <a:pPr/>
              <a:t>‹#›</a:t>
            </a:fld>
            <a:endParaRPr lang="en-GB" dirty="0"/>
          </a:p>
        </p:txBody>
      </p:sp>
    </p:spTree>
    <p:extLst>
      <p:ext uri="{BB962C8B-B14F-4D97-AF65-F5344CB8AC3E}">
        <p14:creationId xmlns:p14="http://schemas.microsoft.com/office/powerpoint/2010/main" val="31606249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100" b="1" kern="1200">
          <a:solidFill>
            <a:schemeClr val="accent4"/>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900" kern="1200">
          <a:solidFill>
            <a:schemeClr val="accent4"/>
          </a:solidFill>
          <a:latin typeface="+mn-lt"/>
          <a:ea typeface="+mn-ea"/>
          <a:cs typeface="+mn-cs"/>
        </a:defRPr>
      </a:lvl1pPr>
      <a:lvl2pPr marL="162000" indent="-162000" algn="l" defTabSz="914400" rtl="0" eaLnBrk="1" latinLnBrk="0" hangingPunct="1">
        <a:lnSpc>
          <a:spcPct val="110000"/>
        </a:lnSpc>
        <a:spcBef>
          <a:spcPts val="1200"/>
        </a:spcBef>
        <a:buClr>
          <a:schemeClr val="accent5"/>
        </a:buClr>
        <a:buFont typeface="Arial" panose="020B0604020202020204" pitchFamily="34" charset="0"/>
        <a:buChar char="•"/>
        <a:defRPr sz="1900" kern="1200">
          <a:solidFill>
            <a:schemeClr val="accent4"/>
          </a:solidFill>
          <a:latin typeface="+mn-lt"/>
          <a:ea typeface="+mn-ea"/>
          <a:cs typeface="+mn-cs"/>
        </a:defRPr>
      </a:lvl2pPr>
      <a:lvl3pPr marL="360000" indent="-198000" algn="l" defTabSz="914400" rtl="0" eaLnBrk="1" latinLnBrk="0" hangingPunct="1">
        <a:lnSpc>
          <a:spcPct val="110000"/>
        </a:lnSpc>
        <a:spcBef>
          <a:spcPts val="1200"/>
        </a:spcBef>
        <a:buClr>
          <a:schemeClr val="accent5"/>
        </a:buClr>
        <a:buFont typeface="Arial" panose="020B0604020202020204" pitchFamily="34" charset="0"/>
        <a:buChar char="–"/>
        <a:defRPr sz="1900" kern="1200">
          <a:solidFill>
            <a:schemeClr val="accent4"/>
          </a:solidFill>
          <a:latin typeface="+mn-lt"/>
          <a:ea typeface="+mn-ea"/>
          <a:cs typeface="+mn-cs"/>
        </a:defRPr>
      </a:lvl3pPr>
      <a:lvl4pPr marL="288000" indent="-288000" algn="l" defTabSz="914400" rtl="0" eaLnBrk="1" latinLnBrk="0" hangingPunct="1">
        <a:lnSpc>
          <a:spcPct val="110000"/>
        </a:lnSpc>
        <a:spcBef>
          <a:spcPts val="1200"/>
        </a:spcBef>
        <a:buClr>
          <a:schemeClr val="accent5"/>
        </a:buClr>
        <a:buFont typeface="+mj-lt"/>
        <a:buAutoNum type="arabicPeriod"/>
        <a:defRPr sz="1900" kern="1200">
          <a:solidFill>
            <a:schemeClr val="accent4"/>
          </a:solidFill>
          <a:latin typeface="+mn-lt"/>
          <a:ea typeface="+mn-ea"/>
          <a:cs typeface="+mn-cs"/>
        </a:defRPr>
      </a:lvl4pPr>
      <a:lvl5pPr marL="576000" indent="-288000" algn="l" defTabSz="914400" rtl="0" eaLnBrk="1" latinLnBrk="0" hangingPunct="1">
        <a:lnSpc>
          <a:spcPct val="110000"/>
        </a:lnSpc>
        <a:spcBef>
          <a:spcPts val="1200"/>
        </a:spcBef>
        <a:buClr>
          <a:schemeClr val="accent5"/>
        </a:buClr>
        <a:buFont typeface="+mj-lt"/>
        <a:buAutoNum type="alphaLcPeriod"/>
        <a:defRPr sz="19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A084-3C39-4D80-E2B2-20FC4D66665E}"/>
              </a:ext>
            </a:extLst>
          </p:cNvPr>
          <p:cNvSpPr>
            <a:spLocks noGrp="1"/>
          </p:cNvSpPr>
          <p:nvPr>
            <p:ph type="ctrTitle"/>
          </p:nvPr>
        </p:nvSpPr>
        <p:spPr>
          <a:xfrm>
            <a:off x="4634167" y="1246712"/>
            <a:ext cx="7263919" cy="2585402"/>
          </a:xfrm>
        </p:spPr>
        <p:txBody>
          <a:bodyPr/>
          <a:lstStyle/>
          <a:p>
            <a:pPr algn="l"/>
            <a:r>
              <a:rPr lang="en-GB" sz="4800" dirty="0"/>
              <a:t>BSW Hospices Together</a:t>
            </a:r>
            <a:endParaRPr lang="en-US" sz="4800" dirty="0"/>
          </a:p>
        </p:txBody>
      </p:sp>
      <p:sp>
        <p:nvSpPr>
          <p:cNvPr id="3" name="Subtitle 2">
            <a:extLst>
              <a:ext uri="{FF2B5EF4-FFF2-40B4-BE49-F238E27FC236}">
                <a16:creationId xmlns:a16="http://schemas.microsoft.com/office/drawing/2014/main" id="{713FBE9A-58EB-F81C-053F-4F75A4FC923D}"/>
              </a:ext>
            </a:extLst>
          </p:cNvPr>
          <p:cNvSpPr>
            <a:spLocks noGrp="1"/>
          </p:cNvSpPr>
          <p:nvPr>
            <p:ph type="subTitle" idx="1"/>
          </p:nvPr>
        </p:nvSpPr>
        <p:spPr>
          <a:xfrm>
            <a:off x="4634167" y="4033157"/>
            <a:ext cx="6910133" cy="1770557"/>
          </a:xfrm>
        </p:spPr>
        <p:txBody>
          <a:bodyPr>
            <a:normAutofit/>
          </a:bodyPr>
          <a:lstStyle/>
          <a:p>
            <a:pPr algn="l"/>
            <a:r>
              <a:rPr lang="en-US" sz="2400" dirty="0"/>
              <a:t>BSW ICB Board</a:t>
            </a:r>
          </a:p>
          <a:p>
            <a:pPr algn="l"/>
            <a:r>
              <a:rPr lang="en-US" sz="2400" dirty="0"/>
              <a:t>16</a:t>
            </a:r>
            <a:r>
              <a:rPr lang="en-US" sz="2400" baseline="30000" dirty="0"/>
              <a:t>th</a:t>
            </a:r>
            <a:r>
              <a:rPr lang="en-US" sz="2400" dirty="0"/>
              <a:t> November 2023</a:t>
            </a:r>
          </a:p>
          <a:p>
            <a:pPr algn="l"/>
            <a:r>
              <a:rPr lang="en-US" sz="2400" dirty="0"/>
              <a:t>Carolyn Bell, Pippa Baker, Wayne de Leeuw</a:t>
            </a:r>
          </a:p>
          <a:p>
            <a:pPr algn="l"/>
            <a:endParaRPr lang="en-US" sz="2400" dirty="0"/>
          </a:p>
        </p:txBody>
      </p:sp>
      <p:sp>
        <p:nvSpPr>
          <p:cNvPr id="8" name="Rectangle 7">
            <a:extLst>
              <a:ext uri="{FF2B5EF4-FFF2-40B4-BE49-F238E27FC236}">
                <a16:creationId xmlns:a16="http://schemas.microsoft.com/office/drawing/2014/main" id="{3AAE52B7-C839-F87D-3A22-5FFCFFB2740B}"/>
              </a:ext>
            </a:extLst>
          </p:cNvPr>
          <p:cNvSpPr/>
          <p:nvPr/>
        </p:nvSpPr>
        <p:spPr>
          <a:xfrm>
            <a:off x="566783" y="5458274"/>
            <a:ext cx="10993120" cy="34544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F9790FE4-5445-90B5-4571-F0CBC161272C}"/>
              </a:ext>
            </a:extLst>
          </p:cNvPr>
          <p:cNvSpPr/>
          <p:nvPr/>
        </p:nvSpPr>
        <p:spPr>
          <a:xfrm>
            <a:off x="1889760" y="5257962"/>
            <a:ext cx="545752" cy="545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361348C-9034-95B7-1562-FD110F77F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80" y="1445963"/>
            <a:ext cx="2891689" cy="2701989"/>
          </a:xfrm>
          <a:prstGeom prst="flowChartConnector">
            <a:avLst/>
          </a:prstGeom>
        </p:spPr>
      </p:pic>
      <p:sp>
        <p:nvSpPr>
          <p:cNvPr id="21" name="Oval 20">
            <a:extLst>
              <a:ext uri="{FF2B5EF4-FFF2-40B4-BE49-F238E27FC236}">
                <a16:creationId xmlns:a16="http://schemas.microsoft.com/office/drawing/2014/main" id="{FA7E9415-1845-4AFD-BC25-A91E6700789C}"/>
              </a:ext>
            </a:extLst>
          </p:cNvPr>
          <p:cNvSpPr/>
          <p:nvPr/>
        </p:nvSpPr>
        <p:spPr>
          <a:xfrm>
            <a:off x="310770" y="2108303"/>
            <a:ext cx="401320" cy="40132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A634937-3180-1B79-773A-6D83C5BD05A5}"/>
              </a:ext>
            </a:extLst>
          </p:cNvPr>
          <p:cNvSpPr/>
          <p:nvPr/>
        </p:nvSpPr>
        <p:spPr>
          <a:xfrm>
            <a:off x="712090" y="797718"/>
            <a:ext cx="730876" cy="730876"/>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E52BE6F-4705-E620-47A8-A56A839C7385}"/>
              </a:ext>
            </a:extLst>
          </p:cNvPr>
          <p:cNvSpPr/>
          <p:nvPr/>
        </p:nvSpPr>
        <p:spPr>
          <a:xfrm>
            <a:off x="2328989" y="5544425"/>
            <a:ext cx="825896" cy="825896"/>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297938-E9C7-FB4A-5F3E-49F958946632}"/>
              </a:ext>
            </a:extLst>
          </p:cNvPr>
          <p:cNvSpPr/>
          <p:nvPr/>
        </p:nvSpPr>
        <p:spPr>
          <a:xfrm>
            <a:off x="686845" y="5477505"/>
            <a:ext cx="345440" cy="34544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91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5726"/>
            <a:ext cx="10515600" cy="2170196"/>
          </a:xfrm>
        </p:spPr>
        <p:txBody>
          <a:bodyPr/>
          <a:lstStyle/>
          <a:p>
            <a:r>
              <a:rPr lang="en-GB" dirty="0"/>
              <a:t>Equitable access to hospice care -  </a:t>
            </a:r>
            <a:br>
              <a:rPr lang="en-GB" dirty="0"/>
            </a:br>
            <a:r>
              <a:rPr lang="en-GB" dirty="0"/>
              <a:t>supporting homeless people</a:t>
            </a:r>
            <a:br>
              <a:rPr lang="en-GB" dirty="0"/>
            </a:br>
            <a:br>
              <a:rPr lang="en-GB" sz="1400" dirty="0">
                <a:solidFill>
                  <a:schemeClr val="tx1"/>
                </a:solidFill>
              </a:rPr>
            </a:br>
            <a:r>
              <a:rPr lang="en-GB" sz="1400" dirty="0">
                <a:solidFill>
                  <a:schemeClr val="tx1"/>
                </a:solidFill>
              </a:rPr>
              <a:t>The average age of death for homeless women is 42 &amp; for homeless men it is 46 in England and Wales</a:t>
            </a:r>
            <a:br>
              <a:rPr lang="en-GB" sz="1400" dirty="0">
                <a:solidFill>
                  <a:schemeClr val="tx1"/>
                </a:solidFill>
              </a:rPr>
            </a:br>
            <a:endParaRPr lang="en-GB" sz="1400" dirty="0">
              <a:solidFill>
                <a:schemeClr val="tx1"/>
              </a:solidFill>
            </a:endParaRPr>
          </a:p>
        </p:txBody>
      </p:sp>
      <p:sp>
        <p:nvSpPr>
          <p:cNvPr id="3" name="Content Placeholder 2"/>
          <p:cNvSpPr>
            <a:spLocks noGrp="1"/>
          </p:cNvSpPr>
          <p:nvPr>
            <p:ph idx="10"/>
          </p:nvPr>
        </p:nvSpPr>
        <p:spPr>
          <a:xfrm>
            <a:off x="836612" y="2075089"/>
            <a:ext cx="5157787" cy="3465453"/>
          </a:xfrm>
        </p:spPr>
        <p:txBody>
          <a:bodyPr/>
          <a:lstStyle/>
          <a:p>
            <a:r>
              <a:rPr lang="en-GB" sz="1400" dirty="0">
                <a:solidFill>
                  <a:schemeClr val="tx1"/>
                </a:solidFill>
              </a:rPr>
              <a:t>People experiencing homelessness have more </a:t>
            </a:r>
            <a:r>
              <a:rPr lang="en-GB" sz="1400" dirty="0"/>
              <a:t>health problems &amp; die a lot younger than the general population. </a:t>
            </a:r>
            <a:endParaRPr lang="en-GB" sz="1400" dirty="0">
              <a:solidFill>
                <a:schemeClr val="tx1"/>
              </a:solidFill>
            </a:endParaRPr>
          </a:p>
          <a:p>
            <a:pPr algn="l"/>
            <a:r>
              <a:rPr lang="en-GB" sz="1400" dirty="0"/>
              <a:t>Key issues:</a:t>
            </a:r>
          </a:p>
          <a:p>
            <a:pPr marL="342900" indent="-342900" algn="l">
              <a:buFont typeface="Arial" panose="020B0604020202020204" pitchFamily="34" charset="0"/>
              <a:buChar char="•"/>
            </a:pPr>
            <a:r>
              <a:rPr lang="en-GB" sz="1400" dirty="0"/>
              <a:t>Barriers in access to healthcare services.</a:t>
            </a:r>
          </a:p>
          <a:p>
            <a:pPr marL="342900" indent="-342900" algn="l">
              <a:buFont typeface="Arial" panose="020B0604020202020204" pitchFamily="34" charset="0"/>
              <a:buChar char="•"/>
            </a:pPr>
            <a:r>
              <a:rPr lang="en-GB" sz="1400" dirty="0"/>
              <a:t>Fear of being treated badly, stigma.</a:t>
            </a:r>
          </a:p>
          <a:p>
            <a:pPr marL="342900" indent="-342900" algn="l">
              <a:buFont typeface="Arial" panose="020B0604020202020204" pitchFamily="34" charset="0"/>
              <a:buChar char="•"/>
            </a:pPr>
            <a:r>
              <a:rPr lang="en-GB" sz="1400" dirty="0"/>
              <a:t>History of trauma.</a:t>
            </a:r>
          </a:p>
          <a:p>
            <a:pPr marL="342900" indent="-342900" algn="l">
              <a:buFont typeface="Arial" panose="020B0604020202020204" pitchFamily="34" charset="0"/>
              <a:buChar char="•"/>
            </a:pPr>
            <a:r>
              <a:rPr lang="en-GB" sz="1400" dirty="0"/>
              <a:t>‘Undeserving’ – struggle with formal hospice or care home setting.</a:t>
            </a:r>
          </a:p>
          <a:p>
            <a:pPr marL="342900" indent="-342900" algn="l">
              <a:buFont typeface="Arial" panose="020B0604020202020204" pitchFamily="34" charset="0"/>
              <a:buChar char="•"/>
            </a:pPr>
            <a:r>
              <a:rPr lang="en-GB" sz="1400" dirty="0"/>
              <a:t>Conflict between the recovery-focused nature of many services and the realities of health and illness for homeless people result in a lack of person-centred care for those with advanced ill health.</a:t>
            </a:r>
          </a:p>
          <a:p>
            <a:endParaRPr lang="en-GB" sz="1600" dirty="0"/>
          </a:p>
        </p:txBody>
      </p:sp>
      <p:sp>
        <p:nvSpPr>
          <p:cNvPr id="4" name="Content Placeholder 3"/>
          <p:cNvSpPr>
            <a:spLocks noGrp="1"/>
          </p:cNvSpPr>
          <p:nvPr>
            <p:ph idx="11"/>
          </p:nvPr>
        </p:nvSpPr>
        <p:spPr>
          <a:xfrm>
            <a:off x="6334125" y="2075089"/>
            <a:ext cx="5008562" cy="3465453"/>
          </a:xfrm>
        </p:spPr>
        <p:txBody>
          <a:bodyPr/>
          <a:lstStyle/>
          <a:p>
            <a:r>
              <a:rPr lang="en-GB" sz="1400" dirty="0"/>
              <a:t>Applied learning from other hospices.</a:t>
            </a:r>
          </a:p>
          <a:p>
            <a:r>
              <a:rPr lang="en-GB" sz="1400" dirty="0"/>
              <a:t>Palliative Care social worker and ANP trainee and community consultant working together with other agencies &amp; leading role in co-ordination and case reviews.</a:t>
            </a:r>
          </a:p>
          <a:p>
            <a:r>
              <a:rPr lang="en-GB" sz="1400" dirty="0"/>
              <a:t>Examples of  working effectively with refugees, ex offenders who are homeless – often with drug &amp; alcohol related needs, breadth of complex needs and element of unpredictable situations. Hospice catering services have provided initial support with food provision.</a:t>
            </a:r>
          </a:p>
          <a:p>
            <a:r>
              <a:rPr lang="en-GB" sz="1400" dirty="0"/>
              <a:t>Developing trusting therapeutic relationships is key – often lacking  in their lives before.</a:t>
            </a:r>
          </a:p>
          <a:p>
            <a:r>
              <a:rPr lang="en-GB" sz="1400" dirty="0"/>
              <a:t>Feedback “ I couldn’t have got here without you” “ no one’s been bothered with me before” “ the beginning of my life was rubbish  - the ending will be good now,” “ this is the real deal now – I can make you a coffee!” </a:t>
            </a:r>
          </a:p>
          <a:p>
            <a:endParaRPr lang="en-GB" sz="1400" dirty="0"/>
          </a:p>
          <a:p>
            <a:pPr marL="0" indent="0">
              <a:buNone/>
            </a:pPr>
            <a:endParaRPr lang="en-GB" sz="1800" dirty="0"/>
          </a:p>
        </p:txBody>
      </p:sp>
    </p:spTree>
    <p:extLst>
      <p:ext uri="{BB962C8B-B14F-4D97-AF65-F5344CB8AC3E}">
        <p14:creationId xmlns:p14="http://schemas.microsoft.com/office/powerpoint/2010/main" val="263474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Integrated working with SFT</a:t>
            </a:r>
          </a:p>
        </p:txBody>
      </p:sp>
      <p:sp>
        <p:nvSpPr>
          <p:cNvPr id="3" name="Content Placeholder 2"/>
          <p:cNvSpPr>
            <a:spLocks noGrp="1"/>
          </p:cNvSpPr>
          <p:nvPr>
            <p:ph idx="10"/>
          </p:nvPr>
        </p:nvSpPr>
        <p:spPr>
          <a:xfrm>
            <a:off x="739942" y="1413711"/>
            <a:ext cx="5244933" cy="3784393"/>
          </a:xfrm>
        </p:spPr>
        <p:txBody>
          <a:bodyPr/>
          <a:lstStyle/>
          <a:p>
            <a:pPr marL="0" indent="0">
              <a:buNone/>
            </a:pPr>
            <a:r>
              <a:rPr lang="en-GB" sz="1400" dirty="0"/>
              <a:t>50 year old lady with metastatic cancer, a single mother and still working.  Receiving palliative chemotherapy under the care of Southampton (UHS).</a:t>
            </a:r>
          </a:p>
          <a:p>
            <a:r>
              <a:rPr lang="en-GB" sz="1400" b="1" dirty="0"/>
              <a:t>Community Palliative Care input:</a:t>
            </a:r>
          </a:p>
          <a:p>
            <a:pPr lvl="1"/>
            <a:r>
              <a:rPr lang="en-GB" sz="1400" dirty="0"/>
              <a:t>Symptom control of pain</a:t>
            </a:r>
          </a:p>
          <a:p>
            <a:pPr lvl="1"/>
            <a:r>
              <a:rPr lang="en-GB" sz="1400" dirty="0"/>
              <a:t>Co-ordinating care for patient with oncology, psychology (severe anxiety) and primary care (attending GSF meetings)</a:t>
            </a:r>
          </a:p>
          <a:p>
            <a:pPr lvl="1"/>
            <a:r>
              <a:rPr lang="en-GB" sz="1400" dirty="0"/>
              <a:t>Support for family – children and parents</a:t>
            </a:r>
          </a:p>
          <a:p>
            <a:pPr lvl="1"/>
            <a:r>
              <a:rPr lang="en-GB" sz="1400" dirty="0"/>
              <a:t>Future care planning</a:t>
            </a:r>
          </a:p>
          <a:p>
            <a:r>
              <a:rPr lang="en-GB" sz="1400" b="1" dirty="0"/>
              <a:t>ED attendance</a:t>
            </a:r>
            <a:r>
              <a:rPr lang="en-GB" sz="1400" dirty="0"/>
              <a:t>, Nov ‘23, early hours.</a:t>
            </a:r>
          </a:p>
          <a:p>
            <a:r>
              <a:rPr lang="en-GB" sz="1400" dirty="0"/>
              <a:t>Palliative Medicine Consultant and CNS review to advise re: symptom management of pain and nausea, provide reassurance and onward referral to psychology, offering early community support (CPCT) to facilitate discharge from ED rather than acute medical admission and investigations (CT).</a:t>
            </a:r>
          </a:p>
        </p:txBody>
      </p:sp>
      <p:sp>
        <p:nvSpPr>
          <p:cNvPr id="4" name="Content Placeholder 3"/>
          <p:cNvSpPr>
            <a:spLocks noGrp="1"/>
          </p:cNvSpPr>
          <p:nvPr>
            <p:ph idx="11"/>
          </p:nvPr>
        </p:nvSpPr>
        <p:spPr>
          <a:xfrm>
            <a:off x="6184900" y="1424972"/>
            <a:ext cx="5157787" cy="3784393"/>
          </a:xfrm>
        </p:spPr>
        <p:txBody>
          <a:bodyPr/>
          <a:lstStyle/>
          <a:p>
            <a:pPr marL="0" indent="0">
              <a:buNone/>
            </a:pPr>
            <a:r>
              <a:rPr lang="en-GB" sz="1400" b="1" dirty="0"/>
              <a:t>Follow up support:</a:t>
            </a:r>
          </a:p>
          <a:p>
            <a:r>
              <a:rPr lang="en-GB" sz="1400" dirty="0"/>
              <a:t>CPCT phone call and visit next day. Patient at home with improved symptoms and support for family.</a:t>
            </a:r>
          </a:p>
          <a:p>
            <a:r>
              <a:rPr lang="en-GB" sz="1400" dirty="0"/>
              <a:t>Oncology team aware and early review re treatment.</a:t>
            </a:r>
          </a:p>
          <a:p>
            <a:r>
              <a:rPr lang="en-GB" sz="1400" dirty="0"/>
              <a:t>Psychology re-referral and seen within the week.</a:t>
            </a:r>
          </a:p>
          <a:p>
            <a:pPr marL="0" indent="0">
              <a:buNone/>
            </a:pPr>
            <a:r>
              <a:rPr lang="en-GB" sz="1400" b="1" dirty="0"/>
              <a:t>Reflections:</a:t>
            </a:r>
            <a:endParaRPr lang="en-GB" sz="1400" dirty="0"/>
          </a:p>
          <a:p>
            <a:r>
              <a:rPr lang="en-GB" sz="1400" dirty="0"/>
              <a:t>Could 24/7 helpline have prevented ED attendance (consider panic/anxiety of patient/family)?</a:t>
            </a:r>
          </a:p>
          <a:p>
            <a:r>
              <a:rPr lang="en-GB" sz="1400" dirty="0"/>
              <a:t>Palliative care often involved whilst treatment continues.</a:t>
            </a:r>
          </a:p>
          <a:p>
            <a:r>
              <a:rPr lang="en-GB" sz="1400" dirty="0"/>
              <a:t>Real time reporting in Salisbury to intervene early.</a:t>
            </a:r>
          </a:p>
          <a:p>
            <a:r>
              <a:rPr lang="en-GB" sz="1400" dirty="0"/>
              <a:t>Fully integrated service on acute hospital site  - seamless support. Close working between community and hospital teams is key for patients but also improves efficiency.</a:t>
            </a:r>
          </a:p>
          <a:p>
            <a:pPr marL="0" indent="0">
              <a:buNone/>
            </a:pPr>
            <a:endParaRPr lang="en-GB" sz="1400" dirty="0"/>
          </a:p>
        </p:txBody>
      </p:sp>
    </p:spTree>
    <p:extLst>
      <p:ext uri="{BB962C8B-B14F-4D97-AF65-F5344CB8AC3E}">
        <p14:creationId xmlns:p14="http://schemas.microsoft.com/office/powerpoint/2010/main" val="312499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49A1C8E6-954C-7044-89F3-3D0CE05AF61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4225" y="0"/>
            <a:ext cx="11816443" cy="5792167"/>
          </a:xfrm>
          <a:prstGeom prst="rect">
            <a:avLst/>
          </a:prstGeom>
        </p:spPr>
      </p:pic>
      <p:sp>
        <p:nvSpPr>
          <p:cNvPr id="4" name="Rectangle 3"/>
          <p:cNvSpPr/>
          <p:nvPr/>
        </p:nvSpPr>
        <p:spPr>
          <a:xfrm>
            <a:off x="1401680" y="2808854"/>
            <a:ext cx="842210" cy="174458"/>
          </a:xfrm>
          <a:prstGeom prst="rect">
            <a:avLst/>
          </a:prstGeom>
          <a:solidFill>
            <a:srgbClr val="59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608595" y="1943100"/>
            <a:ext cx="842210" cy="216568"/>
          </a:xfrm>
          <a:prstGeom prst="rect">
            <a:avLst/>
          </a:prstGeom>
          <a:solidFill>
            <a:srgbClr val="59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54080" y="2961254"/>
            <a:ext cx="842210" cy="174458"/>
          </a:xfrm>
          <a:prstGeom prst="rect">
            <a:avLst/>
          </a:prstGeom>
          <a:solidFill>
            <a:srgbClr val="59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9390" y="3354285"/>
            <a:ext cx="1197141" cy="291283"/>
          </a:xfrm>
          <a:prstGeom prst="rect">
            <a:avLst/>
          </a:prstGeom>
          <a:solidFill>
            <a:srgbClr val="59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Education and research</a:t>
            </a:r>
          </a:p>
        </p:txBody>
      </p:sp>
      <p:sp>
        <p:nvSpPr>
          <p:cNvPr id="8" name="Rectangle 7"/>
          <p:cNvSpPr/>
          <p:nvPr/>
        </p:nvSpPr>
        <p:spPr>
          <a:xfrm>
            <a:off x="5383559" y="1943100"/>
            <a:ext cx="1763199" cy="291283"/>
          </a:xfrm>
          <a:prstGeom prst="rect">
            <a:avLst/>
          </a:prstGeom>
          <a:solidFill>
            <a:srgbClr val="59A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Our neighbourhood</a:t>
            </a:r>
          </a:p>
        </p:txBody>
      </p:sp>
    </p:spTree>
    <p:extLst>
      <p:ext uri="{BB962C8B-B14F-4D97-AF65-F5344CB8AC3E}">
        <p14:creationId xmlns:p14="http://schemas.microsoft.com/office/powerpoint/2010/main" val="390978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320464"/>
            <a:ext cx="10515600" cy="1325563"/>
          </a:xfrm>
        </p:spPr>
        <p:txBody>
          <a:bodyPr/>
          <a:lstStyle/>
          <a:p>
            <a:r>
              <a:rPr lang="en-GB" sz="4000" dirty="0"/>
              <a:t>BSW Hospices Together</a:t>
            </a:r>
          </a:p>
        </p:txBody>
      </p:sp>
      <p:sp>
        <p:nvSpPr>
          <p:cNvPr id="5" name="Content Placeholder 4"/>
          <p:cNvSpPr>
            <a:spLocks noGrp="1"/>
          </p:cNvSpPr>
          <p:nvPr>
            <p:ph idx="10"/>
          </p:nvPr>
        </p:nvSpPr>
        <p:spPr>
          <a:xfrm>
            <a:off x="469232" y="1464128"/>
            <a:ext cx="6143839" cy="4184697"/>
          </a:xfrm>
        </p:spPr>
        <p:txBody>
          <a:bodyPr/>
          <a:lstStyle/>
          <a:p>
            <a:r>
              <a:rPr lang="en-GB" sz="1200" dirty="0"/>
              <a:t>We’ve historically worked alongside each other in our own patches.</a:t>
            </a:r>
          </a:p>
          <a:p>
            <a:r>
              <a:rPr lang="en-GB" sz="1200" dirty="0"/>
              <a:t>Co-chairs of the BSW PEOLC Alliance, taking opportunities to work together.</a:t>
            </a:r>
          </a:p>
          <a:p>
            <a:r>
              <a:rPr lang="en-GB" sz="1200" dirty="0"/>
              <a:t>Over the last year, working more directly with each other: building stronger relationships, proactively working together </a:t>
            </a:r>
            <a:r>
              <a:rPr lang="en-US" sz="1200" dirty="0"/>
              <a:t>wherever possible in strategic decision making and to support </a:t>
            </a:r>
            <a:r>
              <a:rPr lang="en-US" sz="1200" dirty="0" err="1"/>
              <a:t>neighbourhood</a:t>
            </a:r>
            <a:r>
              <a:rPr lang="en-US" sz="1200" dirty="0"/>
              <a:t> delivery.</a:t>
            </a:r>
            <a:endParaRPr lang="en-GB" sz="1200" dirty="0"/>
          </a:p>
          <a:p>
            <a:pPr>
              <a:buFont typeface="Arial" panose="020B0604020202020204" pitchFamily="34" charset="0"/>
              <a:buChar char="•"/>
            </a:pPr>
            <a:r>
              <a:rPr lang="en-US" sz="1200" dirty="0"/>
              <a:t>Alignment of our referral criteria and processes.</a:t>
            </a:r>
          </a:p>
          <a:p>
            <a:pPr>
              <a:buFont typeface="Arial" panose="020B0604020202020204" pitchFamily="34" charset="0"/>
              <a:buChar char="•"/>
            </a:pPr>
            <a:r>
              <a:rPr lang="en-US" sz="1200" dirty="0"/>
              <a:t>Better collaboration on our bed base and understanding of the specialist bed requirements for the future.</a:t>
            </a:r>
          </a:p>
          <a:p>
            <a:pPr>
              <a:buFont typeface="Arial" panose="020B0604020202020204" pitchFamily="34" charset="0"/>
              <a:buChar char="•"/>
            </a:pPr>
            <a:r>
              <a:rPr lang="en-US" sz="1200" dirty="0"/>
              <a:t>Scoping joint working on our advice lines, and how this fits with the BSW care co-ordination </a:t>
            </a:r>
            <a:r>
              <a:rPr lang="en-US" sz="1200" dirty="0" err="1"/>
              <a:t>centre</a:t>
            </a:r>
            <a:r>
              <a:rPr lang="en-US" sz="1200" dirty="0"/>
              <a:t> / any future “gold line” model.</a:t>
            </a:r>
          </a:p>
          <a:p>
            <a:pPr>
              <a:buFont typeface="Arial" panose="020B0604020202020204" pitchFamily="34" charset="0"/>
              <a:buChar char="•"/>
            </a:pPr>
            <a:r>
              <a:rPr lang="en-US" sz="1200" dirty="0"/>
              <a:t>Development of alignment in reporting.</a:t>
            </a:r>
          </a:p>
          <a:p>
            <a:pPr>
              <a:buFont typeface="Arial" panose="020B0604020202020204" pitchFamily="34" charset="0"/>
              <a:buChar char="•"/>
            </a:pPr>
            <a:r>
              <a:rPr lang="en-US" sz="1200" dirty="0"/>
              <a:t>Collaboration between quality teams and research opportunities.</a:t>
            </a:r>
          </a:p>
          <a:p>
            <a:pPr>
              <a:buFont typeface="Arial" panose="020B0604020202020204" pitchFamily="34" charset="0"/>
              <a:buChar char="•"/>
            </a:pPr>
            <a:r>
              <a:rPr lang="en-US" sz="1200" dirty="0"/>
              <a:t>Two of our hospices are working on the St Christopher’s Advancing nursing practice course, both also implementing Lantern model (contemporary model of nursing for people at EOL)</a:t>
            </a:r>
          </a:p>
          <a:p>
            <a:pPr>
              <a:buFont typeface="Arial" panose="020B0604020202020204" pitchFamily="34" charset="0"/>
              <a:buChar char="•"/>
            </a:pPr>
            <a:r>
              <a:rPr lang="en-US" sz="1200" dirty="0"/>
              <a:t>Commitment to regular strategic conversations, as well as weekly operational calls. </a:t>
            </a:r>
          </a:p>
        </p:txBody>
      </p:sp>
      <p:pic>
        <p:nvPicPr>
          <p:cNvPr id="7" name="Content Placeholder 6" descr="Word Cloud"/>
          <p:cNvPicPr>
            <a:picLocks noGrp="1"/>
          </p:cNvPicPr>
          <p:nvPr>
            <p:ph idx="11"/>
          </p:nvPr>
        </p:nvPicPr>
        <p:blipFill rotWithShape="1">
          <a:blip r:embed="rId3" cstate="email">
            <a:extLst>
              <a:ext uri="{28A0092B-C50C-407E-A947-70E740481C1C}">
                <a14:useLocalDpi xmlns:a14="http://schemas.microsoft.com/office/drawing/2010/main" val="0"/>
              </a:ext>
            </a:extLst>
          </a:blip>
          <a:srcRect/>
          <a:stretch/>
        </p:blipFill>
        <p:spPr bwMode="auto">
          <a:xfrm>
            <a:off x="6613071" y="2586063"/>
            <a:ext cx="5157788" cy="23044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420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Reducing variation</a:t>
            </a:r>
          </a:p>
        </p:txBody>
      </p:sp>
      <p:sp>
        <p:nvSpPr>
          <p:cNvPr id="7" name="Content Placeholder 6"/>
          <p:cNvSpPr>
            <a:spLocks noGrp="1"/>
          </p:cNvSpPr>
          <p:nvPr>
            <p:ph idx="10"/>
          </p:nvPr>
        </p:nvSpPr>
        <p:spPr>
          <a:xfrm>
            <a:off x="827088" y="1730454"/>
            <a:ext cx="5157787" cy="3804932"/>
          </a:xfrm>
        </p:spPr>
        <p:txBody>
          <a:bodyPr>
            <a:normAutofit fontScale="85000" lnSpcReduction="20000"/>
          </a:bodyPr>
          <a:lstStyle/>
          <a:p>
            <a:pPr marL="0" indent="0">
              <a:lnSpc>
                <a:spcPct val="120000"/>
              </a:lnSpc>
              <a:buNone/>
            </a:pPr>
            <a:r>
              <a:rPr lang="en-GB" sz="1800" dirty="0"/>
              <a:t>The system isn’t perfect, we can all improve by:</a:t>
            </a:r>
          </a:p>
          <a:p>
            <a:pPr>
              <a:lnSpc>
                <a:spcPct val="120000"/>
              </a:lnSpc>
              <a:buFont typeface="Arial" panose="020B0604020202020204" pitchFamily="34" charset="0"/>
              <a:buChar char="•"/>
            </a:pPr>
            <a:r>
              <a:rPr lang="en-GB" sz="1800" dirty="0"/>
              <a:t>Reducing duplication between services which is also frustrating for patients and families who have a trail of people coming through their homes.</a:t>
            </a:r>
          </a:p>
          <a:p>
            <a:pPr>
              <a:lnSpc>
                <a:spcPct val="120000"/>
              </a:lnSpc>
              <a:buFont typeface="Arial" panose="020B0604020202020204" pitchFamily="34" charset="0"/>
              <a:buChar char="•"/>
            </a:pPr>
            <a:r>
              <a:rPr lang="en-GB" sz="1800" dirty="0"/>
              <a:t>Work with and through each other even better to provide advice, including using technologies to support assessment. </a:t>
            </a:r>
          </a:p>
          <a:p>
            <a:pPr>
              <a:lnSpc>
                <a:spcPct val="120000"/>
              </a:lnSpc>
              <a:buFont typeface="Arial" panose="020B0604020202020204" pitchFamily="34" charset="0"/>
              <a:buChar char="•"/>
            </a:pPr>
            <a:r>
              <a:rPr lang="en-GB" sz="1800" dirty="0"/>
              <a:t>Reducing inequity in access to services based on historical commissioning and provision, cancer/non-cancer, institutional and societal norms about death and dying, many of which can be intersectional.</a:t>
            </a:r>
          </a:p>
          <a:p>
            <a:pPr>
              <a:lnSpc>
                <a:spcPct val="120000"/>
              </a:lnSpc>
              <a:buFont typeface="Arial" panose="020B0604020202020204" pitchFamily="34" charset="0"/>
              <a:buChar char="•"/>
            </a:pPr>
            <a:r>
              <a:rPr lang="en-GB" sz="1800" dirty="0"/>
              <a:t>Develop stronger outcome measures together to facilitate inter-service benchmarking and improvement. </a:t>
            </a:r>
          </a:p>
          <a:p>
            <a:pPr>
              <a:lnSpc>
                <a:spcPct val="120000"/>
              </a:lnSpc>
              <a:buFont typeface="Arial" panose="020B0604020202020204" pitchFamily="34" charset="0"/>
              <a:buChar char="•"/>
            </a:pPr>
            <a:endParaRPr lang="en-GB" sz="1800" dirty="0"/>
          </a:p>
        </p:txBody>
      </p:sp>
      <p:sp>
        <p:nvSpPr>
          <p:cNvPr id="8" name="Content Placeholder 7"/>
          <p:cNvSpPr>
            <a:spLocks noGrp="1"/>
          </p:cNvSpPr>
          <p:nvPr>
            <p:ph idx="11"/>
          </p:nvPr>
        </p:nvSpPr>
        <p:spPr>
          <a:xfrm>
            <a:off x="6184900" y="1741714"/>
            <a:ext cx="5461668" cy="3793671"/>
          </a:xfrm>
        </p:spPr>
        <p:txBody>
          <a:bodyPr/>
          <a:lstStyle/>
          <a:p>
            <a:pPr marL="0" indent="0">
              <a:buNone/>
            </a:pPr>
            <a:r>
              <a:rPr lang="en-GB" sz="1400" dirty="0"/>
              <a:t>We offer services tailored to particular groups of people to support a reduction in unwarranted variation, for example</a:t>
            </a:r>
          </a:p>
          <a:p>
            <a:r>
              <a:rPr lang="en-GB" sz="1400" dirty="0"/>
              <a:t>Dementia UK Admiral Nurse, </a:t>
            </a:r>
          </a:p>
          <a:p>
            <a:r>
              <a:rPr lang="en-GB" sz="1400" dirty="0"/>
              <a:t>Supporting family members who have LD, including in schools and with LD teams to support fair access to services</a:t>
            </a:r>
          </a:p>
          <a:p>
            <a:r>
              <a:rPr lang="en-GB" sz="1400" dirty="0"/>
              <a:t>Support to armed forces populations</a:t>
            </a:r>
          </a:p>
          <a:p>
            <a:r>
              <a:rPr lang="en-GB" sz="1400" dirty="0"/>
              <a:t>Homelessness projects to improve access and outcomes, including supporting discharge planning and care on discharge.</a:t>
            </a:r>
          </a:p>
          <a:p>
            <a:r>
              <a:rPr lang="en-GB" sz="1400" dirty="0"/>
              <a:t>Frailty project funded by HUK, </a:t>
            </a:r>
          </a:p>
          <a:p>
            <a:r>
              <a:rPr lang="en-GB" sz="1400" dirty="0"/>
              <a:t>Ensuring service delivery to rural populations, e.g. new provision in Chew Valley</a:t>
            </a:r>
          </a:p>
          <a:p>
            <a:r>
              <a:rPr lang="en-GB" sz="1400" dirty="0"/>
              <a:t>Personalised care supports better meeting the needs of people with protected and other characteristics, e.g. deprivation. </a:t>
            </a:r>
          </a:p>
          <a:p>
            <a:endParaRPr lang="en-GB" sz="1600" dirty="0"/>
          </a:p>
        </p:txBody>
      </p:sp>
    </p:spTree>
    <p:extLst>
      <p:ext uri="{BB962C8B-B14F-4D97-AF65-F5344CB8AC3E}">
        <p14:creationId xmlns:p14="http://schemas.microsoft.com/office/powerpoint/2010/main" val="351658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03683439"/>
              </p:ext>
            </p:extLst>
          </p:nvPr>
        </p:nvGraphicFramePr>
        <p:xfrm>
          <a:off x="2302518" y="956511"/>
          <a:ext cx="7462684" cy="5901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2">
            <a:extLst>
              <a:ext uri="{FF2B5EF4-FFF2-40B4-BE49-F238E27FC236}">
                <a16:creationId xmlns:a16="http://schemas.microsoft.com/office/drawing/2014/main" id="{C2BB0668-478D-3CBA-D903-9F22D3CEEE0A}"/>
              </a:ext>
            </a:extLst>
          </p:cNvPr>
          <p:cNvSpPr txBox="1">
            <a:spLocks/>
          </p:cNvSpPr>
          <p:nvPr/>
        </p:nvSpPr>
        <p:spPr>
          <a:xfrm>
            <a:off x="170417" y="487288"/>
            <a:ext cx="10983812" cy="632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1"/>
                </a:solidFill>
                <a:latin typeface="Arial" panose="020B0604020202020204" pitchFamily="34" charset="0"/>
                <a:ea typeface="+mj-ea"/>
                <a:cs typeface="Arial" panose="020B0604020202020204" pitchFamily="34" charset="0"/>
              </a:rPr>
              <a:t>BSW Palliative and End of Life Care Alliance</a:t>
            </a:r>
          </a:p>
        </p:txBody>
      </p:sp>
      <p:sp>
        <p:nvSpPr>
          <p:cNvPr id="5" name="TextBox 4"/>
          <p:cNvSpPr txBox="1"/>
          <p:nvPr/>
        </p:nvSpPr>
        <p:spPr>
          <a:xfrm>
            <a:off x="294773" y="1347537"/>
            <a:ext cx="2123573" cy="5262979"/>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BSW PEOLC Alliance is formed of all providers and commissioners of PEOLC across BSW.</a:t>
            </a:r>
          </a:p>
          <a:p>
            <a:pPr marL="285750" indent="-285750">
              <a:buFont typeface="Arial" panose="020B0604020202020204" pitchFamily="34" charset="0"/>
              <a:buChar char="•"/>
            </a:pPr>
            <a:r>
              <a:rPr lang="en-GB" sz="1600" dirty="0"/>
              <a:t>Chaired by hospice CEO</a:t>
            </a:r>
          </a:p>
          <a:p>
            <a:pPr marL="285750" indent="-285750">
              <a:buFont typeface="Arial" panose="020B0604020202020204" pitchFamily="34" charset="0"/>
              <a:buChar char="•"/>
            </a:pPr>
            <a:r>
              <a:rPr lang="en-GB" sz="1600" dirty="0"/>
              <a:t>Championed by BSW ICB Chief Nurse.</a:t>
            </a:r>
          </a:p>
          <a:p>
            <a:pPr marL="285750" indent="-285750">
              <a:buFont typeface="Arial" panose="020B0604020202020204" pitchFamily="34" charset="0"/>
              <a:buChar char="•"/>
            </a:pPr>
            <a:r>
              <a:rPr lang="en-GB" sz="1600" dirty="0"/>
              <a:t>The work programme is aligned to the national ambitions for PEOLC and local strategy and will now align to the needs of the ICBC.</a:t>
            </a:r>
          </a:p>
        </p:txBody>
      </p:sp>
    </p:spTree>
    <p:extLst>
      <p:ext uri="{BB962C8B-B14F-4D97-AF65-F5344CB8AC3E}">
        <p14:creationId xmlns:p14="http://schemas.microsoft.com/office/powerpoint/2010/main" val="160574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587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628358" cy="1325563"/>
          </a:xfrm>
        </p:spPr>
        <p:txBody>
          <a:bodyPr/>
          <a:lstStyle/>
          <a:p>
            <a:r>
              <a:rPr lang="en-GB" dirty="0"/>
              <a:t>Specialist palliative &amp; </a:t>
            </a:r>
            <a:br>
              <a:rPr lang="en-GB" dirty="0"/>
            </a:br>
            <a:r>
              <a:rPr lang="en-GB" dirty="0"/>
              <a:t>end of life care:</a:t>
            </a:r>
          </a:p>
        </p:txBody>
      </p:sp>
      <p:sp>
        <p:nvSpPr>
          <p:cNvPr id="6" name="Content Placeholder 5"/>
          <p:cNvSpPr>
            <a:spLocks noGrp="1"/>
          </p:cNvSpPr>
          <p:nvPr>
            <p:ph idx="10"/>
          </p:nvPr>
        </p:nvSpPr>
        <p:spPr>
          <a:xfrm>
            <a:off x="929357" y="2074762"/>
            <a:ext cx="5157787" cy="3430456"/>
          </a:xfrm>
        </p:spPr>
        <p:txBody>
          <a:bodyPr>
            <a:noAutofit/>
          </a:bodyPr>
          <a:lstStyle/>
          <a:p>
            <a:pPr>
              <a:lnSpc>
                <a:spcPct val="105000"/>
              </a:lnSpc>
              <a:spcBef>
                <a:spcPts val="600"/>
              </a:spcBef>
            </a:pPr>
            <a:r>
              <a:rPr lang="en-GB" sz="1600" dirty="0"/>
              <a:t>Is care for patients and families, delivered in partnership with health and social care colleagues, provided every day in a range of settings, including in people’s own homes, general practice, nursing and residential homes, acute trusts and across our hospice sites. For people with complex needs as a result of any life limiting illness that is best met by the specialist palliative care MDT. </a:t>
            </a:r>
          </a:p>
          <a:p>
            <a:pPr lvl="0">
              <a:lnSpc>
                <a:spcPct val="105000"/>
              </a:lnSpc>
              <a:spcBef>
                <a:spcPts val="600"/>
              </a:spcBef>
            </a:pPr>
            <a:r>
              <a:rPr lang="en-GB" sz="1600" dirty="0"/>
              <a:t>Workforce of staff and volunteers with specialist skills and experience, including specialist nursing, consultants, and access to MDTs including a range of physical and psychological therapies. </a:t>
            </a:r>
          </a:p>
        </p:txBody>
      </p:sp>
      <p:sp>
        <p:nvSpPr>
          <p:cNvPr id="11" name="Content Placeholder 10"/>
          <p:cNvSpPr>
            <a:spLocks noGrp="1"/>
          </p:cNvSpPr>
          <p:nvPr>
            <p:ph idx="11"/>
          </p:nvPr>
        </p:nvSpPr>
        <p:spPr>
          <a:xfrm>
            <a:off x="6287169" y="2086023"/>
            <a:ext cx="5447631" cy="3430456"/>
          </a:xfrm>
        </p:spPr>
        <p:txBody>
          <a:bodyPr/>
          <a:lstStyle/>
          <a:p>
            <a:pPr marL="0" lvl="0" indent="0">
              <a:lnSpc>
                <a:spcPct val="105000"/>
              </a:lnSpc>
              <a:spcBef>
                <a:spcPts val="600"/>
              </a:spcBef>
              <a:buNone/>
            </a:pPr>
            <a:r>
              <a:rPr lang="en-GB" sz="1600" dirty="0"/>
              <a:t>Specialist services offer </a:t>
            </a:r>
          </a:p>
          <a:p>
            <a:pPr>
              <a:lnSpc>
                <a:spcPct val="105000"/>
              </a:lnSpc>
              <a:spcBef>
                <a:spcPts val="600"/>
              </a:spcBef>
            </a:pPr>
            <a:r>
              <a:rPr lang="en-GB" sz="1600" dirty="0"/>
              <a:t>In-depth specialist knowledge to undertake assessment and management of physical, psychological and spiritual symptoms to reduce symptoms, suffering and distress </a:t>
            </a:r>
          </a:p>
          <a:p>
            <a:pPr>
              <a:lnSpc>
                <a:spcPct val="105000"/>
              </a:lnSpc>
              <a:spcBef>
                <a:spcPts val="600"/>
              </a:spcBef>
            </a:pPr>
            <a:r>
              <a:rPr lang="en-GB" sz="1600" dirty="0"/>
              <a:t>Complex decision making including when medical and personal interests are finely balanced (e.g. quality of life)</a:t>
            </a:r>
          </a:p>
          <a:p>
            <a:pPr>
              <a:lnSpc>
                <a:spcPct val="105000"/>
              </a:lnSpc>
              <a:spcBef>
                <a:spcPts val="600"/>
              </a:spcBef>
            </a:pPr>
            <a:r>
              <a:rPr lang="en-GB" sz="1600" dirty="0"/>
              <a:t>Providing specialist advice and support to the wider health and care system.</a:t>
            </a:r>
          </a:p>
          <a:p>
            <a:pPr>
              <a:lnSpc>
                <a:spcPct val="105000"/>
              </a:lnSpc>
              <a:spcBef>
                <a:spcPts val="600"/>
              </a:spcBef>
            </a:pPr>
            <a:r>
              <a:rPr lang="en-GB" sz="1600" dirty="0"/>
              <a:t>Enhanced health and wellbeing support to the person and their family.</a:t>
            </a:r>
            <a:endParaRPr lang="en-US" sz="1600" dirty="0"/>
          </a:p>
        </p:txBody>
      </p:sp>
    </p:spTree>
    <p:extLst>
      <p:ext uri="{BB962C8B-B14F-4D97-AF65-F5344CB8AC3E}">
        <p14:creationId xmlns:p14="http://schemas.microsoft.com/office/powerpoint/2010/main" val="376620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7874393"/>
              </p:ext>
            </p:extLst>
          </p:nvPr>
        </p:nvGraphicFramePr>
        <p:xfrm>
          <a:off x="838200" y="1558089"/>
          <a:ext cx="6609347" cy="390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GB" dirty="0"/>
              <a:t>Specialist services in BSW</a:t>
            </a:r>
          </a:p>
        </p:txBody>
      </p:sp>
    </p:spTree>
    <p:extLst>
      <p:ext uri="{BB962C8B-B14F-4D97-AF65-F5344CB8AC3E}">
        <p14:creationId xmlns:p14="http://schemas.microsoft.com/office/powerpoint/2010/main" val="321074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854" y="268872"/>
            <a:ext cx="10515600" cy="1325563"/>
          </a:xfrm>
        </p:spPr>
        <p:txBody>
          <a:bodyPr/>
          <a:lstStyle/>
          <a:p>
            <a:r>
              <a:rPr lang="en-GB" dirty="0"/>
              <a:t>BSW specialist palliative and </a:t>
            </a:r>
            <a:br>
              <a:rPr lang="en-GB" dirty="0"/>
            </a:br>
            <a:r>
              <a:rPr lang="en-GB" dirty="0"/>
              <a:t>end of life care services provide:</a:t>
            </a:r>
          </a:p>
        </p:txBody>
      </p:sp>
      <p:sp>
        <p:nvSpPr>
          <p:cNvPr id="2" name="Content Placeholder 1"/>
          <p:cNvSpPr>
            <a:spLocks noGrp="1"/>
          </p:cNvSpPr>
          <p:nvPr>
            <p:ph idx="10"/>
          </p:nvPr>
        </p:nvSpPr>
        <p:spPr>
          <a:xfrm>
            <a:off x="366965" y="1594435"/>
            <a:ext cx="5961646" cy="4375573"/>
          </a:xfrm>
        </p:spPr>
        <p:txBody>
          <a:bodyPr>
            <a:noAutofit/>
          </a:bodyPr>
          <a:lstStyle/>
          <a:p>
            <a:r>
              <a:rPr lang="en-GB" sz="1050" b="1" dirty="0"/>
              <a:t>Medical Service across inpatient, acute and community settings</a:t>
            </a:r>
            <a:endParaRPr lang="en-GB" sz="1050" dirty="0"/>
          </a:p>
          <a:p>
            <a:r>
              <a:rPr lang="en-GB" sz="1050" b="1" dirty="0"/>
              <a:t>Inpatient Units in each hospice (=26 beds)</a:t>
            </a:r>
            <a:endParaRPr lang="en-GB" sz="1050" dirty="0"/>
          </a:p>
          <a:p>
            <a:r>
              <a:rPr lang="en-GB" sz="1050" b="1" dirty="0"/>
              <a:t>24/7 specialist advice line</a:t>
            </a:r>
            <a:endParaRPr lang="en-GB" sz="1050" dirty="0"/>
          </a:p>
          <a:p>
            <a:r>
              <a:rPr lang="en-GB" sz="1050" b="1" dirty="0"/>
              <a:t>Community Palliative Care Teams: </a:t>
            </a:r>
            <a:r>
              <a:rPr lang="en-GB" sz="1050" dirty="0"/>
              <a:t>Locally focussed, multi-disciplinary teams, including community consultants</a:t>
            </a:r>
          </a:p>
          <a:p>
            <a:r>
              <a:rPr lang="en-GB" sz="1050" b="1" dirty="0"/>
              <a:t>Hospice at Home (H@H): </a:t>
            </a:r>
            <a:r>
              <a:rPr lang="en-GB" sz="1050" dirty="0"/>
              <a:t>Specially trained healthcare assistants providing end of life care in the community</a:t>
            </a:r>
          </a:p>
          <a:p>
            <a:r>
              <a:rPr lang="en-GB" sz="1050" b="1" dirty="0"/>
              <a:t>Range of therapies: </a:t>
            </a:r>
            <a:r>
              <a:rPr lang="en-GB" sz="1050" dirty="0"/>
              <a:t>Physiotherapy, Occupational Therapy, </a:t>
            </a:r>
            <a:r>
              <a:rPr lang="en-GB" sz="1050" dirty="0" err="1"/>
              <a:t>Lymphoedema</a:t>
            </a:r>
            <a:r>
              <a:rPr lang="en-GB" sz="1050" dirty="0"/>
              <a:t> Service, Complementary Therapy, Creative Arts, Dietetics and Nutrition</a:t>
            </a:r>
          </a:p>
          <a:p>
            <a:r>
              <a:rPr lang="en-GB" sz="1050" b="1" dirty="0"/>
              <a:t>Family Support Services: </a:t>
            </a:r>
            <a:r>
              <a:rPr lang="en-GB" sz="1050" dirty="0"/>
              <a:t>Adult social work, children and young people’s service, bereavement services, psychological support, spiritual support, companionship, financial advice</a:t>
            </a:r>
          </a:p>
          <a:p>
            <a:r>
              <a:rPr lang="en-GB" sz="1050" b="1" dirty="0"/>
              <a:t>Day Services: </a:t>
            </a:r>
            <a:r>
              <a:rPr lang="en-GB" sz="1050" dirty="0"/>
              <a:t>Nurse and therapy -led services, clinics and a range of informal wellbeing, relaxation, exercise and social groups</a:t>
            </a:r>
          </a:p>
          <a:p>
            <a:r>
              <a:rPr lang="en-GB" sz="1050" b="1" dirty="0"/>
              <a:t>Education, Research &amp; Professional Development</a:t>
            </a:r>
            <a:endParaRPr lang="en-GB" sz="1050" dirty="0"/>
          </a:p>
          <a:p>
            <a:r>
              <a:rPr lang="en-GB" sz="1050" b="1" dirty="0"/>
              <a:t>Open Access Community Groups: </a:t>
            </a:r>
            <a:r>
              <a:rPr lang="en-GB" sz="1050" dirty="0"/>
              <a:t>Bereavement, Walking, Writing, Coffee Connections, Allotments Group, Dementia Cafe, Carers groups</a:t>
            </a:r>
          </a:p>
          <a:p>
            <a:r>
              <a:rPr lang="en-GB" sz="1050" dirty="0"/>
              <a:t>Monitoring of patient outcomes on an individual and service basis.</a:t>
            </a:r>
            <a:br>
              <a:rPr lang="en-GB" sz="1050" dirty="0"/>
            </a:br>
            <a:endParaRPr lang="en-GB" sz="1050" dirty="0"/>
          </a:p>
          <a:p>
            <a:pPr marL="0" indent="0">
              <a:buNone/>
            </a:pPr>
            <a:r>
              <a:rPr lang="en-GB" sz="1050" b="1" dirty="0"/>
              <a:t>Between 20 and 30% of our overall expenditure in FY22/23 was funded by NHS contracts; we fundraise, access grants, receive gifts in people’s wills and have significant retail operations.</a:t>
            </a:r>
          </a:p>
        </p:txBody>
      </p:sp>
      <p:sp>
        <p:nvSpPr>
          <p:cNvPr id="7" name="Content Placeholder 6"/>
          <p:cNvSpPr>
            <a:spLocks noGrp="1"/>
          </p:cNvSpPr>
          <p:nvPr>
            <p:ph idx="11"/>
          </p:nvPr>
        </p:nvSpPr>
        <p:spPr>
          <a:xfrm>
            <a:off x="7142792" y="2073103"/>
            <a:ext cx="4891003" cy="3244604"/>
          </a:xfrm>
          <a:solidFill>
            <a:srgbClr val="54BD8F"/>
          </a:solidFill>
        </p:spPr>
        <p:txBody>
          <a:bodyPr>
            <a:normAutofit/>
          </a:bodyPr>
          <a:lstStyle/>
          <a:p>
            <a:pPr marL="0" indent="0">
              <a:buNone/>
            </a:pPr>
            <a:r>
              <a:rPr lang="en-GB" sz="2000" dirty="0">
                <a:solidFill>
                  <a:schemeClr val="bg1"/>
                </a:solidFill>
              </a:rPr>
              <a:t>Means services that </a:t>
            </a:r>
          </a:p>
          <a:p>
            <a:r>
              <a:rPr lang="en-GB" sz="2000" dirty="0">
                <a:solidFill>
                  <a:schemeClr val="bg1"/>
                </a:solidFill>
              </a:rPr>
              <a:t>Are personalised to people’s needs and wishes “What matters to you”.</a:t>
            </a:r>
          </a:p>
          <a:p>
            <a:r>
              <a:rPr lang="en-GB" sz="2000" dirty="0">
                <a:solidFill>
                  <a:schemeClr val="bg1"/>
                </a:solidFill>
              </a:rPr>
              <a:t>Keep people at home for longer.</a:t>
            </a:r>
          </a:p>
          <a:p>
            <a:r>
              <a:rPr lang="en-GB" sz="2000" dirty="0">
                <a:solidFill>
                  <a:schemeClr val="bg1"/>
                </a:solidFill>
              </a:rPr>
              <a:t>Reduce demand for ambulances, ED admissions and LOS in hospitals.</a:t>
            </a:r>
          </a:p>
          <a:p>
            <a:r>
              <a:rPr lang="en-GB" sz="2000" dirty="0">
                <a:solidFill>
                  <a:schemeClr val="bg1"/>
                </a:solidFill>
              </a:rPr>
              <a:t>Facilitate rapid discharge for people who are identified in hospital, supporting a reduction in </a:t>
            </a:r>
            <a:r>
              <a:rPr lang="en-GB" sz="2000" dirty="0" err="1">
                <a:solidFill>
                  <a:schemeClr val="bg1"/>
                </a:solidFill>
              </a:rPr>
              <a:t>NCtR</a:t>
            </a:r>
            <a:r>
              <a:rPr lang="en-GB" sz="2000" dirty="0">
                <a:solidFill>
                  <a:schemeClr val="bg1"/>
                </a:solidFill>
              </a:rPr>
              <a:t>.</a:t>
            </a:r>
          </a:p>
        </p:txBody>
      </p:sp>
      <p:sp>
        <p:nvSpPr>
          <p:cNvPr id="3" name="Slide Number Placeholder 2"/>
          <p:cNvSpPr>
            <a:spLocks noGrp="1"/>
          </p:cNvSpPr>
          <p:nvPr>
            <p:ph type="sldNum" sz="quarter" idx="4294967295"/>
          </p:nvPr>
        </p:nvSpPr>
        <p:spPr>
          <a:xfrm>
            <a:off x="11471275" y="6459538"/>
            <a:ext cx="720725" cy="153987"/>
          </a:xfrm>
        </p:spPr>
        <p:txBody>
          <a:bodyPr/>
          <a:lstStyle/>
          <a:p>
            <a:fld id="{ACFE768E-D45F-42E3-B108-0B4F36EC978A}" type="slidenum">
              <a:rPr lang="en-GB" smtClean="0"/>
              <a:pPr/>
              <a:t>5</a:t>
            </a:fld>
            <a:endParaRPr lang="en-GB" dirty="0"/>
          </a:p>
        </p:txBody>
      </p:sp>
      <p:sp>
        <p:nvSpPr>
          <p:cNvPr id="9" name="Right Arrow 8"/>
          <p:cNvSpPr/>
          <p:nvPr/>
        </p:nvSpPr>
        <p:spPr>
          <a:xfrm>
            <a:off x="6122281" y="3322426"/>
            <a:ext cx="1020511" cy="745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9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Quiz 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282314"/>
              </p:ext>
            </p:extLst>
          </p:nvPr>
        </p:nvGraphicFramePr>
        <p:xfrm>
          <a:off x="838199" y="2201780"/>
          <a:ext cx="10676021" cy="3651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02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F1A5681-73CC-46B0-88F6-A415DE34DEA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470DCF3-9086-43BC-8B2F-2737BE32BFB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CE1AF72-546C-4A2C-A1D2-6D2AA53F98D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CB9C46A-98F8-4EB9-AC0C-CBB85383F5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14BB1F2-9E19-42FC-8C91-208636BEC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C2EC95F-D95A-4099-AA63-0ABEA206E1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02" y="96836"/>
            <a:ext cx="10515600" cy="1325563"/>
          </a:xfrm>
        </p:spPr>
        <p:txBody>
          <a:bodyPr/>
          <a:lstStyle/>
          <a:p>
            <a:r>
              <a:rPr lang="en-GB" dirty="0"/>
              <a:t>The breadth of provision</a:t>
            </a:r>
          </a:p>
        </p:txBody>
      </p:sp>
      <p:sp>
        <p:nvSpPr>
          <p:cNvPr id="6" name="Content Placeholder 5"/>
          <p:cNvSpPr>
            <a:spLocks noGrp="1"/>
          </p:cNvSpPr>
          <p:nvPr>
            <p:ph idx="10"/>
          </p:nvPr>
        </p:nvSpPr>
        <p:spPr>
          <a:xfrm>
            <a:off x="278902" y="1118937"/>
            <a:ext cx="5705973" cy="4427099"/>
          </a:xfrm>
        </p:spPr>
        <p:txBody>
          <a:bodyPr>
            <a:noAutofit/>
          </a:bodyPr>
          <a:lstStyle/>
          <a:p>
            <a:r>
              <a:rPr lang="en-GB" sz="1200" dirty="0"/>
              <a:t>Working in people’s own homes, CNS / Consultant and wider specialist MDT collaboration and liaison with District Nurses, social care and wider MDTs advice and guidance. </a:t>
            </a:r>
          </a:p>
          <a:p>
            <a:r>
              <a:rPr lang="en-GB" sz="1200" dirty="0"/>
              <a:t>Attending GP MDT / GSF meetings to provide advice and support and identify patients who may need services, including CNS / Consultant specialist advice and early referrals</a:t>
            </a:r>
          </a:p>
          <a:p>
            <a:r>
              <a:rPr lang="en-GB" sz="1200" dirty="0"/>
              <a:t>Patient flow co-ordinator “walks the wards” to pull patients from acute service.</a:t>
            </a:r>
          </a:p>
          <a:p>
            <a:r>
              <a:rPr lang="en-GB" sz="1200" dirty="0"/>
              <a:t>Complex pain and symptom management.</a:t>
            </a:r>
          </a:p>
          <a:p>
            <a:r>
              <a:rPr lang="en-GB" sz="1200" dirty="0"/>
              <a:t>Clinical, medical and (poly)pharmacy advice.</a:t>
            </a:r>
          </a:p>
          <a:p>
            <a:r>
              <a:rPr lang="en-GB" sz="1200" dirty="0"/>
              <a:t>Out patient clinics – nurse and Dr led</a:t>
            </a:r>
          </a:p>
          <a:p>
            <a:r>
              <a:rPr lang="en-GB" sz="1200" dirty="0"/>
              <a:t>Range of MDT roles to support patients and loved ones, including  psychotherapy / spiritual care / palliative care social workers / bereavement counsellors.</a:t>
            </a:r>
          </a:p>
          <a:p>
            <a:r>
              <a:rPr lang="en-GB" sz="1200" dirty="0"/>
              <a:t>Specialist roles vary by hospice, including MND lead co-ordinator, heart failure nurse, dementia nurse, respiratory practitioner, volunteer companions.</a:t>
            </a:r>
          </a:p>
          <a:p>
            <a:r>
              <a:rPr lang="en-GB" sz="1200" dirty="0"/>
              <a:t>Access to day hospice support which may include gym and reablement work.</a:t>
            </a:r>
          </a:p>
          <a:p>
            <a:r>
              <a:rPr lang="en-GB" sz="1200" dirty="0"/>
              <a:t>Consultant in reach to the wards in the acute hospitals</a:t>
            </a:r>
          </a:p>
          <a:p>
            <a:r>
              <a:rPr lang="en-GB" sz="1200" dirty="0"/>
              <a:t>Training, education and research and placements in partnership with local Universities</a:t>
            </a:r>
          </a:p>
        </p:txBody>
      </p:sp>
      <p:graphicFrame>
        <p:nvGraphicFramePr>
          <p:cNvPr id="8" name="Content Placeholder 4"/>
          <p:cNvGraphicFramePr>
            <a:graphicFrameLocks/>
          </p:cNvGraphicFramePr>
          <p:nvPr>
            <p:extLst>
              <p:ext uri="{D42A27DB-BD31-4B8C-83A1-F6EECF244321}">
                <p14:modId xmlns:p14="http://schemas.microsoft.com/office/powerpoint/2010/main" val="623642586"/>
              </p:ext>
            </p:extLst>
          </p:nvPr>
        </p:nvGraphicFramePr>
        <p:xfrm>
          <a:off x="5984875" y="983434"/>
          <a:ext cx="5811085" cy="492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0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in the Inpatient Unit</a:t>
            </a:r>
          </a:p>
        </p:txBody>
      </p:sp>
      <p:sp>
        <p:nvSpPr>
          <p:cNvPr id="3" name="Content Placeholder 2"/>
          <p:cNvSpPr>
            <a:spLocks noGrp="1"/>
          </p:cNvSpPr>
          <p:nvPr>
            <p:ph idx="10"/>
          </p:nvPr>
        </p:nvSpPr>
        <p:spPr>
          <a:xfrm>
            <a:off x="839789" y="1755543"/>
            <a:ext cx="5157787" cy="3467650"/>
          </a:xfrm>
        </p:spPr>
        <p:txBody>
          <a:bodyPr/>
          <a:lstStyle/>
          <a:p>
            <a:r>
              <a:rPr lang="en-GB" sz="1600" dirty="0"/>
              <a:t>A patient with a brain tumour, admitted from home for psychological support, symptom control, and acute respite, became acutely psychotic over a weekend.</a:t>
            </a:r>
          </a:p>
          <a:p>
            <a:r>
              <a:rPr lang="en-GB" sz="1600" dirty="0"/>
              <a:t>As the patient had not had the mental capacity to consent to admission, a DOLS was already in place.</a:t>
            </a:r>
          </a:p>
          <a:p>
            <a:r>
              <a:rPr lang="en-GB" sz="1600" dirty="0"/>
              <a:t>The police were called once to assist in managing his behaviour and restrain him prior to sedation, and another time to bring him back to the IPU from where he had absconded. </a:t>
            </a:r>
          </a:p>
          <a:p>
            <a:r>
              <a:rPr lang="en-GB" sz="1600" dirty="0"/>
              <a:t>His psychosis was managed on the IPU by providing sedation, following input from psychiatry colleagues.</a:t>
            </a:r>
          </a:p>
          <a:p>
            <a:endParaRPr lang="en-GB" sz="1600" dirty="0"/>
          </a:p>
        </p:txBody>
      </p:sp>
      <p:sp>
        <p:nvSpPr>
          <p:cNvPr id="4" name="Content Placeholder 3"/>
          <p:cNvSpPr>
            <a:spLocks noGrp="1"/>
          </p:cNvSpPr>
          <p:nvPr>
            <p:ph idx="11"/>
          </p:nvPr>
        </p:nvSpPr>
        <p:spPr>
          <a:xfrm>
            <a:off x="6197601" y="1766804"/>
            <a:ext cx="5157787" cy="3467650"/>
          </a:xfrm>
        </p:spPr>
        <p:txBody>
          <a:bodyPr/>
          <a:lstStyle/>
          <a:p>
            <a:r>
              <a:rPr lang="en-GB" sz="1800" dirty="0"/>
              <a:t>The working diagnosis was steroid induced psychosis. </a:t>
            </a:r>
          </a:p>
          <a:p>
            <a:r>
              <a:rPr lang="en-GB" sz="1800" dirty="0"/>
              <a:t>His sedation was weaned and it became clear he had deteriorated neurologically - likely due either to an intracerebral haemorrhage or due to rebound cerebral oedema. This was deemed to be irreversible. </a:t>
            </a:r>
          </a:p>
          <a:p>
            <a:r>
              <a:rPr lang="en-GB" sz="1800" dirty="0"/>
              <a:t>Support to children and partner to support understanding and decision making.</a:t>
            </a:r>
          </a:p>
          <a:p>
            <a:r>
              <a:rPr lang="en-GB" sz="1800" dirty="0"/>
              <a:t>In keeping with the wishes of the patient (prior to his deterioration) and with those of his family, he remained at the hospice for end of life care. </a:t>
            </a:r>
          </a:p>
          <a:p>
            <a:pPr marL="0" indent="0">
              <a:buNone/>
            </a:pPr>
            <a:endParaRPr lang="en-GB" sz="1800" dirty="0"/>
          </a:p>
        </p:txBody>
      </p:sp>
    </p:spTree>
    <p:extLst>
      <p:ext uri="{BB962C8B-B14F-4D97-AF65-F5344CB8AC3E}">
        <p14:creationId xmlns:p14="http://schemas.microsoft.com/office/powerpoint/2010/main" val="114110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88" y="156411"/>
            <a:ext cx="10515600" cy="1325563"/>
          </a:xfrm>
        </p:spPr>
        <p:txBody>
          <a:bodyPr/>
          <a:lstStyle/>
          <a:p>
            <a:r>
              <a:rPr lang="en-GB" dirty="0"/>
              <a:t>What matters to me: Sam</a:t>
            </a:r>
          </a:p>
        </p:txBody>
      </p:sp>
      <p:sp>
        <p:nvSpPr>
          <p:cNvPr id="5" name="Content Placeholder 4"/>
          <p:cNvSpPr>
            <a:spLocks noGrp="1"/>
          </p:cNvSpPr>
          <p:nvPr>
            <p:ph idx="10"/>
          </p:nvPr>
        </p:nvSpPr>
        <p:spPr>
          <a:xfrm>
            <a:off x="643688" y="1325563"/>
            <a:ext cx="5341187" cy="4220996"/>
          </a:xfrm>
        </p:spPr>
        <p:txBody>
          <a:bodyPr>
            <a:noAutofit/>
          </a:bodyPr>
          <a:lstStyle/>
          <a:p>
            <a:pPr>
              <a:lnSpc>
                <a:spcPct val="120000"/>
              </a:lnSpc>
            </a:pPr>
            <a:r>
              <a:rPr lang="en-GB" sz="1300" dirty="0"/>
              <a:t>Sam was a 57 year old man with a diagnosis of Motor Neurone Disease (MND).</a:t>
            </a:r>
          </a:p>
          <a:p>
            <a:pPr>
              <a:lnSpc>
                <a:spcPct val="120000"/>
              </a:lnSpc>
            </a:pPr>
            <a:r>
              <a:rPr lang="en-GB" sz="1300" dirty="0"/>
              <a:t>He lived with his wife Gill and a teenage daughter, who had additional needs, he had a son at university and an older daughter who lived locally. </a:t>
            </a:r>
          </a:p>
          <a:p>
            <a:pPr>
              <a:lnSpc>
                <a:spcPct val="120000"/>
              </a:lnSpc>
            </a:pPr>
            <a:r>
              <a:rPr lang="en-US" sz="1300" dirty="0"/>
              <a:t>Maintaining control and independence with his work and home life. Sam was a project manager, skilled with IT- methodical, liked ALL relevant information before decision making could occur. </a:t>
            </a:r>
          </a:p>
          <a:p>
            <a:pPr>
              <a:lnSpc>
                <a:spcPct val="120000"/>
              </a:lnSpc>
            </a:pPr>
            <a:r>
              <a:rPr lang="en-US" sz="1300" dirty="0"/>
              <a:t>Sam would always </a:t>
            </a:r>
            <a:r>
              <a:rPr lang="en-US" sz="1300" dirty="0" err="1"/>
              <a:t>prioritise</a:t>
            </a:r>
            <a:r>
              <a:rPr lang="en-US" sz="1300" dirty="0"/>
              <a:t> work over healthcare intervention, initially reluctant to accept advanced planning.</a:t>
            </a:r>
          </a:p>
          <a:p>
            <a:pPr>
              <a:lnSpc>
                <a:spcPct val="120000"/>
              </a:lnSpc>
            </a:pPr>
            <a:r>
              <a:rPr lang="en-US" sz="1300" dirty="0"/>
              <a:t>Sam did not want to </a:t>
            </a:r>
            <a:r>
              <a:rPr lang="en-US" sz="1300" dirty="0" err="1"/>
              <a:t>medicalise</a:t>
            </a:r>
            <a:r>
              <a:rPr lang="en-US" sz="1300" dirty="0"/>
              <a:t> his home/ disease progression. </a:t>
            </a:r>
          </a:p>
          <a:p>
            <a:pPr>
              <a:lnSpc>
                <a:spcPct val="120000"/>
              </a:lnSpc>
            </a:pPr>
            <a:r>
              <a:rPr lang="en-US" sz="1300" dirty="0"/>
              <a:t>Personal preference for Gill to support him with all his care needs and activities of daily living – she wanted to be able to do this for him.</a:t>
            </a:r>
            <a:endParaRPr lang="en-GB" sz="1300" dirty="0"/>
          </a:p>
        </p:txBody>
      </p:sp>
      <p:sp>
        <p:nvSpPr>
          <p:cNvPr id="6" name="Content Placeholder 5"/>
          <p:cNvSpPr>
            <a:spLocks noGrp="1"/>
          </p:cNvSpPr>
          <p:nvPr>
            <p:ph idx="11"/>
          </p:nvPr>
        </p:nvSpPr>
        <p:spPr>
          <a:xfrm>
            <a:off x="6184900" y="1325563"/>
            <a:ext cx="5527842" cy="4220995"/>
          </a:xfrm>
        </p:spPr>
        <p:txBody>
          <a:bodyPr/>
          <a:lstStyle/>
          <a:p>
            <a:pPr marL="0" indent="0">
              <a:lnSpc>
                <a:spcPct val="100000"/>
              </a:lnSpc>
              <a:buNone/>
            </a:pPr>
            <a:r>
              <a:rPr lang="en-GB" sz="1200" b="1" dirty="0"/>
              <a:t>Sam’s goals:</a:t>
            </a:r>
          </a:p>
          <a:p>
            <a:pPr>
              <a:lnSpc>
                <a:spcPct val="100000"/>
              </a:lnSpc>
            </a:pPr>
            <a:r>
              <a:rPr lang="en-GB" sz="1200" dirty="0"/>
              <a:t>To stay sleeping in his own bed with his wife for as long as possible.</a:t>
            </a:r>
          </a:p>
          <a:p>
            <a:pPr>
              <a:lnSpc>
                <a:spcPct val="100000"/>
              </a:lnSpc>
            </a:pPr>
            <a:r>
              <a:rPr lang="en-GB" sz="1200" dirty="0"/>
              <a:t>To attend his daughter’s wedding.</a:t>
            </a:r>
          </a:p>
          <a:p>
            <a:pPr>
              <a:lnSpc>
                <a:spcPct val="100000"/>
              </a:lnSpc>
            </a:pPr>
            <a:r>
              <a:rPr lang="en-GB" sz="1200" dirty="0"/>
              <a:t>To work for as long as he possibly could. </a:t>
            </a:r>
          </a:p>
          <a:p>
            <a:pPr marL="0" indent="0">
              <a:lnSpc>
                <a:spcPct val="100000"/>
              </a:lnSpc>
              <a:buNone/>
            </a:pPr>
            <a:r>
              <a:rPr lang="en-GB" sz="1200" b="1" dirty="0"/>
              <a:t>Themes:</a:t>
            </a:r>
          </a:p>
          <a:p>
            <a:pPr>
              <a:lnSpc>
                <a:spcPct val="100000"/>
              </a:lnSpc>
            </a:pPr>
            <a:r>
              <a:rPr lang="en-GB" sz="1200" dirty="0"/>
              <a:t>Positive risk taking: personalised risk assessments for moving and handling to enable single handed care and meet Sam’s goals as well as facilitate him staying at home, aligned to his wishes.</a:t>
            </a:r>
          </a:p>
          <a:p>
            <a:pPr>
              <a:lnSpc>
                <a:spcPct val="100000"/>
              </a:lnSpc>
            </a:pPr>
            <a:r>
              <a:rPr lang="en-US" sz="1200" dirty="0"/>
              <a:t>O</a:t>
            </a:r>
            <a:r>
              <a:rPr lang="en-GB" sz="1200" dirty="0" err="1"/>
              <a:t>ngoing</a:t>
            </a:r>
            <a:r>
              <a:rPr lang="en-GB" sz="1200" dirty="0"/>
              <a:t> personalised care maintaining what mattered to Sam at the heart of the interventions. </a:t>
            </a:r>
          </a:p>
          <a:p>
            <a:pPr>
              <a:lnSpc>
                <a:spcPct val="100000"/>
              </a:lnSpc>
            </a:pPr>
            <a:r>
              <a:rPr lang="en-US" sz="1200" dirty="0"/>
              <a:t>Open and honest conversations: advance care planning/</a:t>
            </a:r>
            <a:r>
              <a:rPr lang="en-US" sz="1200" dirty="0" err="1"/>
              <a:t>ReSPECT</a:t>
            </a:r>
            <a:r>
              <a:rPr lang="en-US" sz="1200" dirty="0"/>
              <a:t>/ equipment provision and changing needs.</a:t>
            </a:r>
          </a:p>
          <a:p>
            <a:pPr>
              <a:lnSpc>
                <a:spcPct val="100000"/>
              </a:lnSpc>
            </a:pPr>
            <a:r>
              <a:rPr lang="en-US" sz="1200" dirty="0"/>
              <a:t>Case management led by hospice therapy and liaison with multiple partner agencies.</a:t>
            </a:r>
          </a:p>
          <a:p>
            <a:pPr marL="0" indent="0">
              <a:lnSpc>
                <a:spcPct val="100000"/>
              </a:lnSpc>
              <a:buNone/>
            </a:pPr>
            <a:r>
              <a:rPr lang="en-GB" sz="1200" b="1" dirty="0"/>
              <a:t>Sam successfully went to his daughter’s wedding and stayed in a local hotel. He was working up until when he died.</a:t>
            </a:r>
          </a:p>
          <a:p>
            <a:pPr>
              <a:lnSpc>
                <a:spcPct val="100000"/>
              </a:lnSpc>
            </a:pPr>
            <a:endParaRPr lang="en-GB" sz="1200" dirty="0"/>
          </a:p>
        </p:txBody>
      </p:sp>
    </p:spTree>
    <p:extLst>
      <p:ext uri="{BB962C8B-B14F-4D97-AF65-F5344CB8AC3E}">
        <p14:creationId xmlns:p14="http://schemas.microsoft.com/office/powerpoint/2010/main" val="1814099921"/>
      </p:ext>
    </p:extLst>
  </p:cSld>
  <p:clrMapOvr>
    <a:masterClrMapping/>
  </p:clrMapOvr>
</p:sld>
</file>

<file path=ppt/theme/theme1.xml><?xml version="1.0" encoding="utf-8"?>
<a:theme xmlns:a="http://schemas.openxmlformats.org/drawingml/2006/main" name="Office Theme">
  <a:themeElements>
    <a:clrScheme name="Wiltshire Palliative and End of Life Care Hub">
      <a:dk1>
        <a:srgbClr val="000000"/>
      </a:dk1>
      <a:lt1>
        <a:srgbClr val="FFFFFF"/>
      </a:lt1>
      <a:dk2>
        <a:srgbClr val="44546A"/>
      </a:dk2>
      <a:lt2>
        <a:srgbClr val="E7E6E6"/>
      </a:lt2>
      <a:accent1>
        <a:srgbClr val="FEA915"/>
      </a:accent1>
      <a:accent2>
        <a:srgbClr val="2A62AC"/>
      </a:accent2>
      <a:accent3>
        <a:srgbClr val="A5A5A5"/>
      </a:accent3>
      <a:accent4>
        <a:srgbClr val="F27CAA"/>
      </a:accent4>
      <a:accent5>
        <a:srgbClr val="54BD8F"/>
      </a:accent5>
      <a:accent6>
        <a:srgbClr val="FAD137"/>
      </a:accent6>
      <a:hlink>
        <a:srgbClr val="5F5F5F"/>
      </a:hlink>
      <a:folHlink>
        <a:srgbClr val="5F5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Presentation" id="{E40E0D01-E675-FA47-B043-531A34189165}" vid="{89F6710E-C73D-3C44-B7E0-26D921B1327B}"/>
    </a:ext>
  </a:extLst>
</a:theme>
</file>

<file path=ppt/theme/theme2.xml><?xml version="1.0" encoding="utf-8"?>
<a:theme xmlns:a="http://schemas.openxmlformats.org/drawingml/2006/main" name="Content">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 Logo">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rothy House">
  <a:themeElements>
    <a:clrScheme name="Dorothy House">
      <a:dk1>
        <a:sysClr val="windowText" lastClr="000000"/>
      </a:dk1>
      <a:lt1>
        <a:sysClr val="window" lastClr="FFFFFF"/>
      </a:lt1>
      <a:dk2>
        <a:srgbClr val="595959"/>
      </a:dk2>
      <a:lt2>
        <a:srgbClr val="7A97AB"/>
      </a:lt2>
      <a:accent1>
        <a:srgbClr val="C7C3D7"/>
      </a:accent1>
      <a:accent2>
        <a:srgbClr val="9088AF"/>
      </a:accent2>
      <a:accent3>
        <a:srgbClr val="584D88"/>
      </a:accent3>
      <a:accent4>
        <a:srgbClr val="211261"/>
      </a:accent4>
      <a:accent5>
        <a:srgbClr val="FB91A3"/>
      </a:accent5>
      <a:accent6>
        <a:srgbClr val="8D0E57"/>
      </a:accent6>
      <a:hlink>
        <a:srgbClr val="211261"/>
      </a:hlink>
      <a:folHlink>
        <a:srgbClr val="8D0E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100"/>
          </a:spcBef>
          <a:defRPr sz="2000" dirty="0">
            <a:solidFill>
              <a:schemeClr val="accent4"/>
            </a:solidFill>
          </a:defRPr>
        </a:defPPr>
      </a:lstStyle>
    </a:txDef>
  </a:objectDefaults>
  <a:extraClrSchemeLst/>
  <a:extLst>
    <a:ext uri="{05A4C25C-085E-4340-85A3-A5531E510DB2}">
      <thm15:themeFamily xmlns:thm15="http://schemas.microsoft.com/office/thememl/2012/main" name="blank" id="{6940F579-287F-466F-B7CA-AAFF7110AD87}" vid="{673E0495-7620-4957-A8D2-FD0248DF0FBF}"/>
    </a:ext>
  </a:extLst>
</a:theme>
</file>

<file path=ppt/theme/theme5.xml><?xml version="1.0" encoding="utf-8"?>
<a:theme xmlns:a="http://schemas.openxmlformats.org/drawingml/2006/main" name="Footer Only - No Dots">
  <a:themeElements>
    <a:clrScheme name="BSW ICB">
      <a:dk1>
        <a:srgbClr val="231F20"/>
      </a:dk1>
      <a:lt1>
        <a:srgbClr val="FFFFFF"/>
      </a:lt1>
      <a:dk2>
        <a:srgbClr val="768692"/>
      </a:dk2>
      <a:lt2>
        <a:srgbClr val="8DA3C2"/>
      </a:lt2>
      <a:accent1>
        <a:srgbClr val="283A96"/>
      </a:accent1>
      <a:accent2>
        <a:srgbClr val="BE0079"/>
      </a:accent2>
      <a:accent3>
        <a:srgbClr val="00A399"/>
      </a:accent3>
      <a:accent4>
        <a:srgbClr val="931638"/>
      </a:accent4>
      <a:accent5>
        <a:srgbClr val="E28C05"/>
      </a:accent5>
      <a:accent6>
        <a:srgbClr val="FFD6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orothy House">
  <a:themeElements>
    <a:clrScheme name="Dorothy House">
      <a:dk1>
        <a:sysClr val="windowText" lastClr="000000"/>
      </a:dk1>
      <a:lt1>
        <a:sysClr val="window" lastClr="FFFFFF"/>
      </a:lt1>
      <a:dk2>
        <a:srgbClr val="595959"/>
      </a:dk2>
      <a:lt2>
        <a:srgbClr val="7A97AB"/>
      </a:lt2>
      <a:accent1>
        <a:srgbClr val="C7C3D7"/>
      </a:accent1>
      <a:accent2>
        <a:srgbClr val="9088AF"/>
      </a:accent2>
      <a:accent3>
        <a:srgbClr val="584D88"/>
      </a:accent3>
      <a:accent4>
        <a:srgbClr val="211261"/>
      </a:accent4>
      <a:accent5>
        <a:srgbClr val="FB91A3"/>
      </a:accent5>
      <a:accent6>
        <a:srgbClr val="8D0E57"/>
      </a:accent6>
      <a:hlink>
        <a:srgbClr val="211261"/>
      </a:hlink>
      <a:folHlink>
        <a:srgbClr val="8D0E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1100"/>
          </a:spcBef>
          <a:defRPr sz="2000" dirty="0">
            <a:solidFill>
              <a:schemeClr val="accent4"/>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DA766969E6BA408C6BD26E6D8D40A1" ma:contentTypeVersion="15" ma:contentTypeDescription="Create a new document." ma:contentTypeScope="" ma:versionID="16e3d64b8784d3ddc0d029c81c5d15f0">
  <xsd:schema xmlns:xsd="http://www.w3.org/2001/XMLSchema" xmlns:xs="http://www.w3.org/2001/XMLSchema" xmlns:p="http://schemas.microsoft.com/office/2006/metadata/properties" xmlns:ns3="94d4565f-b3d2-4465-8b8a-0b3496d5bee2" xmlns:ns4="a4fa4628-e7bf-430e-9f0d-a216dbeeedab" targetNamespace="http://schemas.microsoft.com/office/2006/metadata/properties" ma:root="true" ma:fieldsID="5a29cf4d12d4b51cd2950ef45fceab56" ns3:_="" ns4:_="">
    <xsd:import namespace="94d4565f-b3d2-4465-8b8a-0b3496d5bee2"/>
    <xsd:import namespace="a4fa4628-e7bf-430e-9f0d-a216dbeeed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4565f-b3d2-4465-8b8a-0b3496d5b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fa4628-e7bf-430e-9f0d-a216dbeeed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4d4565f-b3d2-4465-8b8a-0b3496d5bee2" xsi:nil="true"/>
  </documentManagement>
</p:properties>
</file>

<file path=customXml/itemProps1.xml><?xml version="1.0" encoding="utf-8"?>
<ds:datastoreItem xmlns:ds="http://schemas.openxmlformats.org/officeDocument/2006/customXml" ds:itemID="{6F11D9E0-F7D8-49BA-8204-62DF1222E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4565f-b3d2-4465-8b8a-0b3496d5bee2"/>
    <ds:schemaRef ds:uri="a4fa4628-e7bf-430e-9f0d-a216dbeee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ADF85-3D06-4F78-9140-D902FDBA7643}">
  <ds:schemaRefs>
    <ds:schemaRef ds:uri="http://schemas.microsoft.com/sharepoint/v3/contenttype/forms"/>
  </ds:schemaRefs>
</ds:datastoreItem>
</file>

<file path=customXml/itemProps3.xml><?xml version="1.0" encoding="utf-8"?>
<ds:datastoreItem xmlns:ds="http://schemas.openxmlformats.org/officeDocument/2006/customXml" ds:itemID="{308A9F94-FF45-405B-ADEB-6E989DCFB0EF}">
  <ds:schemaRefs>
    <ds:schemaRef ds:uri="http://purl.org/dc/terms/"/>
    <ds:schemaRef ds:uri="a4fa4628-e7bf-430e-9f0d-a216dbeeeda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4d4565f-b3d2-4465-8b8a-0b3496d5bee2"/>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Wiltshire Palliative and End of Life Care Hub_template</Template>
  <TotalTime>1842</TotalTime>
  <Words>2622</Words>
  <Application>Microsoft Office PowerPoint</Application>
  <PresentationFormat>Widescreen</PresentationFormat>
  <Paragraphs>191</Paragraphs>
  <Slides>15</Slides>
  <Notes>15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15</vt:i4>
      </vt:variant>
    </vt:vector>
  </HeadingPairs>
  <TitlesOfParts>
    <vt:vector size="24" baseType="lpstr">
      <vt:lpstr>Arial</vt:lpstr>
      <vt:lpstr>Calibri</vt:lpstr>
      <vt:lpstr>Wingdings</vt:lpstr>
      <vt:lpstr>Office Theme</vt:lpstr>
      <vt:lpstr>Content</vt:lpstr>
      <vt:lpstr>No Logo</vt:lpstr>
      <vt:lpstr>Dorothy House</vt:lpstr>
      <vt:lpstr>Footer Only - No Dots</vt:lpstr>
      <vt:lpstr>1_Dorothy House</vt:lpstr>
      <vt:lpstr>BSW Hospices Together</vt:lpstr>
      <vt:lpstr>PowerPoint Presentation</vt:lpstr>
      <vt:lpstr>Specialist palliative &amp;  end of life care:</vt:lpstr>
      <vt:lpstr>Specialist services in BSW</vt:lpstr>
      <vt:lpstr>BSW specialist palliative and  end of life care services provide:</vt:lpstr>
      <vt:lpstr>Quiz time!</vt:lpstr>
      <vt:lpstr>The breadth of provision</vt:lpstr>
      <vt:lpstr>Complexity in the Inpatient Unit</vt:lpstr>
      <vt:lpstr>What matters to me: Sam</vt:lpstr>
      <vt:lpstr>Equitable access to hospice care -   supporting homeless people  The average age of death for homeless women is 42 &amp; for homeless men it is 46 in England and Wales </vt:lpstr>
      <vt:lpstr>Integrated working with SFT</vt:lpstr>
      <vt:lpstr>PowerPoint Presentation</vt:lpstr>
      <vt:lpstr>BSW Hospices Together</vt:lpstr>
      <vt:lpstr>Reducing variation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Wiltshire Palliative and End of Life Care Hub</dc:title>
  <dc:creator>Sarah Stagg</dc:creator>
  <cp:lastModifiedBy>HALL, Dom (NHS BATH AND NORTH EAST SOMERSET, SWINDON AND WILTSHIRE ICB - 92G)</cp:lastModifiedBy>
  <cp:revision>105</cp:revision>
  <dcterms:created xsi:type="dcterms:W3CDTF">2023-03-10T12:22:44Z</dcterms:created>
  <dcterms:modified xsi:type="dcterms:W3CDTF">2023-12-06T14:24:07Z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0x010100BFDA766969E6BA408C6BD26E6D8D40A1</vt:lpwstr>
  </property>
</Properties>
</file>