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5" r:id="rId2"/>
    <p:sldMasterId id="2147483659" r:id="rId3"/>
    <p:sldMasterId id="2147483661" r:id="rId4"/>
    <p:sldMasterId id="2147483663" r:id="rId5"/>
    <p:sldMasterId id="2147483665" r:id="rId6"/>
    <p:sldMasterId id="2147483667" r:id="rId7"/>
  </p:sldMasterIdLst>
  <p:sldIdLst>
    <p:sldId id="273" r:id="rId8"/>
    <p:sldId id="308" r:id="rId9"/>
    <p:sldId id="315" r:id="rId10"/>
    <p:sldId id="303" r:id="rId11"/>
    <p:sldId id="316" r:id="rId12"/>
    <p:sldId id="311" r:id="rId13"/>
    <p:sldId id="312" r:id="rId14"/>
    <p:sldId id="318" r:id="rId15"/>
    <p:sldId id="313" r:id="rId16"/>
    <p:sldId id="319" r:id="rId17"/>
    <p:sldId id="317" r:id="rId18"/>
    <p:sldId id="3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56C"/>
    <a:srgbClr val="333433"/>
    <a:srgbClr val="283A96"/>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94"/>
  </p:normalViewPr>
  <p:slideViewPr>
    <p:cSldViewPr snapToGrid="0" snapToObjects="1" showGuides="1">
      <p:cViewPr varScale="1">
        <p:scale>
          <a:sx n="69" d="100"/>
          <a:sy n="69" d="100"/>
        </p:scale>
        <p:origin x="63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Pull Quote">
    <p:spTree>
      <p:nvGrpSpPr>
        <p:cNvPr id="1" name=""/>
        <p:cNvGrpSpPr/>
        <p:nvPr/>
      </p:nvGrpSpPr>
      <p:grpSpPr>
        <a:xfrm>
          <a:off x="0" y="0"/>
          <a:ext cx="0" cy="0"/>
          <a:chOff x="0" y="0"/>
          <a:chExt cx="0" cy="0"/>
        </a:xfrm>
      </p:grpSpPr>
      <p:pic>
        <p:nvPicPr>
          <p:cNvPr id="17" name="Picture 16" descr="A picture containing ax, clipart&#10;&#10;Description automatically generated">
            <a:extLst>
              <a:ext uri="{FF2B5EF4-FFF2-40B4-BE49-F238E27FC236}">
                <a16:creationId xmlns:a16="http://schemas.microsoft.com/office/drawing/2014/main" id="{C0578C8A-D7CA-BC4F-89CE-4EF130400651}"/>
              </a:ext>
            </a:extLst>
          </p:cNvPr>
          <p:cNvPicPr>
            <a:picLocks noChangeAspect="1"/>
          </p:cNvPicPr>
          <p:nvPr userDrawn="1"/>
        </p:nvPicPr>
        <p:blipFill>
          <a:blip r:embed="rId2"/>
          <a:stretch>
            <a:fillRect/>
          </a:stretch>
        </p:blipFill>
        <p:spPr>
          <a:xfrm>
            <a:off x="7846302" y="3028043"/>
            <a:ext cx="584200" cy="381000"/>
          </a:xfrm>
          <a:prstGeom prst="rect">
            <a:avLst/>
          </a:prstGeom>
        </p:spPr>
      </p:pic>
      <p:sp>
        <p:nvSpPr>
          <p:cNvPr id="22" name="Text Placeholder 10">
            <a:extLst>
              <a:ext uri="{FF2B5EF4-FFF2-40B4-BE49-F238E27FC236}">
                <a16:creationId xmlns:a16="http://schemas.microsoft.com/office/drawing/2014/main" id="{F804FBB3-2AEC-F34D-9E0F-7B821E8ACD13}"/>
              </a:ext>
            </a:extLst>
          </p:cNvPr>
          <p:cNvSpPr>
            <a:spLocks noGrp="1"/>
          </p:cNvSpPr>
          <p:nvPr>
            <p:ph type="body" sz="quarter" idx="11" hasCustomPrompt="1"/>
          </p:nvPr>
        </p:nvSpPr>
        <p:spPr>
          <a:xfrm>
            <a:off x="840287" y="114980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34" name="Text Placeholder 20">
            <a:extLst>
              <a:ext uri="{FF2B5EF4-FFF2-40B4-BE49-F238E27FC236}">
                <a16:creationId xmlns:a16="http://schemas.microsoft.com/office/drawing/2014/main" id="{03D06796-26ED-0D40-A912-42737414C5A2}"/>
              </a:ext>
            </a:extLst>
          </p:cNvPr>
          <p:cNvSpPr>
            <a:spLocks noGrp="1"/>
          </p:cNvSpPr>
          <p:nvPr>
            <p:ph type="body" sz="quarter" idx="17" hasCustomPrompt="1"/>
          </p:nvPr>
        </p:nvSpPr>
        <p:spPr>
          <a:xfrm>
            <a:off x="839866" y="177557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5" name="Text Placeholder 26">
            <a:extLst>
              <a:ext uri="{FF2B5EF4-FFF2-40B4-BE49-F238E27FC236}">
                <a16:creationId xmlns:a16="http://schemas.microsoft.com/office/drawing/2014/main" id="{8A0F3A67-9F79-B541-996B-D44587B01AB5}"/>
              </a:ext>
            </a:extLst>
          </p:cNvPr>
          <p:cNvSpPr>
            <a:spLocks noGrp="1"/>
          </p:cNvSpPr>
          <p:nvPr>
            <p:ph type="body" sz="quarter" idx="18" hasCustomPrompt="1"/>
          </p:nvPr>
        </p:nvSpPr>
        <p:spPr>
          <a:xfrm>
            <a:off x="839866" y="262517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38" name="Text Placeholder 36">
            <a:extLst>
              <a:ext uri="{FF2B5EF4-FFF2-40B4-BE49-F238E27FC236}">
                <a16:creationId xmlns:a16="http://schemas.microsoft.com/office/drawing/2014/main" id="{51C015C1-3629-A24F-A7B0-991EA5901A40}"/>
              </a:ext>
            </a:extLst>
          </p:cNvPr>
          <p:cNvSpPr>
            <a:spLocks noGrp="1"/>
          </p:cNvSpPr>
          <p:nvPr>
            <p:ph type="body" sz="quarter" idx="19" hasCustomPrompt="1"/>
          </p:nvPr>
        </p:nvSpPr>
        <p:spPr>
          <a:xfrm>
            <a:off x="839866" y="229842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
        <p:nvSpPr>
          <p:cNvPr id="41" name="Text Placeholder 39">
            <a:extLst>
              <a:ext uri="{FF2B5EF4-FFF2-40B4-BE49-F238E27FC236}">
                <a16:creationId xmlns:a16="http://schemas.microsoft.com/office/drawing/2014/main" id="{C1A5D3DE-E054-B541-86D2-026D1C1E2331}"/>
              </a:ext>
            </a:extLst>
          </p:cNvPr>
          <p:cNvSpPr>
            <a:spLocks noGrp="1"/>
          </p:cNvSpPr>
          <p:nvPr>
            <p:ph type="body" sz="quarter" idx="20" hasCustomPrompt="1"/>
          </p:nvPr>
        </p:nvSpPr>
        <p:spPr>
          <a:xfrm>
            <a:off x="7846303" y="3632200"/>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pic>
        <p:nvPicPr>
          <p:cNvPr id="9" name="Picture 8">
            <a:extLst>
              <a:ext uri="{FF2B5EF4-FFF2-40B4-BE49-F238E27FC236}">
                <a16:creationId xmlns:a16="http://schemas.microsoft.com/office/drawing/2014/main" id="{1981F161-9A34-2848-B0F3-556E78DA7E38}"/>
              </a:ext>
            </a:extLst>
          </p:cNvPr>
          <p:cNvPicPr>
            <a:picLocks noChangeAspect="1"/>
          </p:cNvPicPr>
          <p:nvPr userDrawn="1"/>
        </p:nvPicPr>
        <p:blipFill>
          <a:blip r:embed="rId3"/>
          <a:stretch>
            <a:fillRect/>
          </a:stretch>
        </p:blipFill>
        <p:spPr>
          <a:xfrm>
            <a:off x="946529" y="392965"/>
            <a:ext cx="338434" cy="367442"/>
          </a:xfrm>
          <a:prstGeom prst="rect">
            <a:avLst/>
          </a:prstGeom>
        </p:spPr>
      </p:pic>
    </p:spTree>
    <p:extLst>
      <p:ext uri="{BB962C8B-B14F-4D97-AF65-F5344CB8AC3E}">
        <p14:creationId xmlns:p14="http://schemas.microsoft.com/office/powerpoint/2010/main" val="1443543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o Image">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C181F703-863B-E343-AAC3-148BCE205519}"/>
              </a:ext>
            </a:extLst>
          </p:cNvPr>
          <p:cNvSpPr>
            <a:spLocks noGrp="1"/>
          </p:cNvSpPr>
          <p:nvPr>
            <p:ph type="body" sz="quarter" idx="11" hasCustomPrompt="1"/>
          </p:nvPr>
        </p:nvSpPr>
        <p:spPr>
          <a:xfrm>
            <a:off x="353064" y="2208803"/>
            <a:ext cx="9555024" cy="783097"/>
          </a:xfrm>
          <a:prstGeom prst="rect">
            <a:avLst/>
          </a:prstGeom>
        </p:spPr>
        <p:txBody>
          <a:bodyPr/>
          <a:lstStyle>
            <a:lvl1pPr marL="0" indent="0">
              <a:buNone/>
              <a:defRPr sz="4000" b="1" i="0">
                <a:solidFill>
                  <a:srgbClr val="343433"/>
                </a:solidFill>
                <a:latin typeface="Arial" panose="020B0604020202020204" pitchFamily="34" charset="0"/>
                <a:cs typeface="Arial" panose="020B0604020202020204" pitchFamily="34" charset="0"/>
              </a:defRPr>
            </a:lvl1pPr>
          </a:lstStyle>
          <a:p>
            <a:pPr lvl="0"/>
            <a:r>
              <a:rPr lang="en-GB" dirty="0"/>
              <a:t>Presentation Title click to edit heading</a:t>
            </a:r>
            <a:endParaRPr lang="en-US" dirty="0"/>
          </a:p>
        </p:txBody>
      </p:sp>
      <p:sp>
        <p:nvSpPr>
          <p:cNvPr id="10" name="Text Placeholder 20">
            <a:extLst>
              <a:ext uri="{FF2B5EF4-FFF2-40B4-BE49-F238E27FC236}">
                <a16:creationId xmlns:a16="http://schemas.microsoft.com/office/drawing/2014/main" id="{3C0EDADF-4748-0340-B5C1-880B7E7AA643}"/>
              </a:ext>
            </a:extLst>
          </p:cNvPr>
          <p:cNvSpPr>
            <a:spLocks noGrp="1"/>
          </p:cNvSpPr>
          <p:nvPr>
            <p:ph type="body" sz="quarter" idx="16" hasCustomPrompt="1"/>
          </p:nvPr>
        </p:nvSpPr>
        <p:spPr>
          <a:xfrm>
            <a:off x="362130" y="3429579"/>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3" name="Text Placeholder 26">
            <a:extLst>
              <a:ext uri="{FF2B5EF4-FFF2-40B4-BE49-F238E27FC236}">
                <a16:creationId xmlns:a16="http://schemas.microsoft.com/office/drawing/2014/main" id="{7CDB7468-F4D3-CA4C-8F37-420B268B71ED}"/>
              </a:ext>
            </a:extLst>
          </p:cNvPr>
          <p:cNvSpPr>
            <a:spLocks noGrp="1"/>
          </p:cNvSpPr>
          <p:nvPr>
            <p:ph type="body" sz="quarter" idx="17" hasCustomPrompt="1"/>
          </p:nvPr>
        </p:nvSpPr>
        <p:spPr>
          <a:xfrm>
            <a:off x="362130" y="5773909"/>
            <a:ext cx="4395788" cy="30175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credit text</a:t>
            </a:r>
          </a:p>
        </p:txBody>
      </p:sp>
      <p:pic>
        <p:nvPicPr>
          <p:cNvPr id="6" name="Picture 5" descr="Graphical user interface, text, application&#10;&#10;Description automatically generated">
            <a:extLst>
              <a:ext uri="{FF2B5EF4-FFF2-40B4-BE49-F238E27FC236}">
                <a16:creationId xmlns:a16="http://schemas.microsoft.com/office/drawing/2014/main" id="{EE977EFC-A586-A64F-A2A2-235259CF7312}"/>
              </a:ext>
            </a:extLst>
          </p:cNvPr>
          <p:cNvPicPr>
            <a:picLocks noChangeAspect="1"/>
          </p:cNvPicPr>
          <p:nvPr userDrawn="1"/>
        </p:nvPicPr>
        <p:blipFill>
          <a:blip r:embed="rId2"/>
          <a:stretch>
            <a:fillRect/>
          </a:stretch>
        </p:blipFill>
        <p:spPr>
          <a:xfrm>
            <a:off x="611169" y="296155"/>
            <a:ext cx="2958950" cy="798804"/>
          </a:xfrm>
          <a:prstGeom prst="rect">
            <a:avLst/>
          </a:prstGeom>
        </p:spPr>
      </p:pic>
    </p:spTree>
    <p:extLst>
      <p:ext uri="{BB962C8B-B14F-4D97-AF65-F5344CB8AC3E}">
        <p14:creationId xmlns:p14="http://schemas.microsoft.com/office/powerpoint/2010/main" val="201906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018F668-62E3-EC45-A5B1-BA330D77304D}"/>
              </a:ext>
            </a:extLst>
          </p:cNvPr>
          <p:cNvSpPr>
            <a:spLocks noGrp="1"/>
          </p:cNvSpPr>
          <p:nvPr>
            <p:ph type="pic" sz="quarter" idx="10" hasCustomPrompt="1"/>
          </p:nvPr>
        </p:nvSpPr>
        <p:spPr>
          <a:xfrm>
            <a:off x="-98121" y="-103340"/>
            <a:ext cx="12388241" cy="7064679"/>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19" name="Text Placeholder 9">
            <a:extLst>
              <a:ext uri="{FF2B5EF4-FFF2-40B4-BE49-F238E27FC236}">
                <a16:creationId xmlns:a16="http://schemas.microsoft.com/office/drawing/2014/main" id="{EEAE8E3C-78F9-5842-BE46-B4D2A367ABEE}"/>
              </a:ext>
            </a:extLst>
          </p:cNvPr>
          <p:cNvSpPr>
            <a:spLocks noGrp="1"/>
          </p:cNvSpPr>
          <p:nvPr>
            <p:ph type="body" sz="quarter" idx="17" hasCustomPrompt="1"/>
          </p:nvPr>
        </p:nvSpPr>
        <p:spPr>
          <a:xfrm>
            <a:off x="-1587992" y="1258500"/>
            <a:ext cx="7412038" cy="6727825"/>
          </a:xfrm>
          <a:prstGeom prst="rect">
            <a:avLst/>
          </a:prstGeom>
          <a:blipFill>
            <a:blip r:embed="rId2"/>
            <a:stretch>
              <a:fillRect/>
            </a:stretch>
          </a:blipFill>
        </p:spPr>
        <p:txBody>
          <a:bodyPr/>
          <a:lstStyle>
            <a:lvl1pPr>
              <a:defRPr>
                <a:solidFill>
                  <a:schemeClr val="tx1">
                    <a:alpha val="0"/>
                  </a:schemeClr>
                </a:solidFill>
              </a:defRPr>
            </a:lvl1pPr>
          </a:lstStyle>
          <a:p>
            <a:pPr lvl="0"/>
            <a:r>
              <a:rPr lang="en-GB" dirty="0"/>
              <a:t> </a:t>
            </a:r>
            <a:endParaRPr lang="en-US" dirty="0"/>
          </a:p>
        </p:txBody>
      </p:sp>
      <p:sp>
        <p:nvSpPr>
          <p:cNvPr id="12" name="Text Placeholder 10">
            <a:extLst>
              <a:ext uri="{FF2B5EF4-FFF2-40B4-BE49-F238E27FC236}">
                <a16:creationId xmlns:a16="http://schemas.microsoft.com/office/drawing/2014/main" id="{90066C43-34A0-D44F-B8BF-83B2C768199F}"/>
              </a:ext>
            </a:extLst>
          </p:cNvPr>
          <p:cNvSpPr>
            <a:spLocks noGrp="1"/>
          </p:cNvSpPr>
          <p:nvPr>
            <p:ph type="body" sz="quarter" idx="11" hasCustomPrompt="1"/>
          </p:nvPr>
        </p:nvSpPr>
        <p:spPr>
          <a:xfrm>
            <a:off x="423312" y="5194562"/>
            <a:ext cx="4133518" cy="490537"/>
          </a:xfrm>
          <a:prstGeom prst="rect">
            <a:avLst/>
          </a:prstGeom>
        </p:spPr>
        <p:txBody>
          <a:bodyPr/>
          <a:lstStyle>
            <a:lvl1pPr marL="0" indent="0">
              <a:buNone/>
              <a:defRPr b="1" i="0">
                <a:solidFill>
                  <a:srgbClr val="343433"/>
                </a:solidFill>
                <a:latin typeface="Arial" panose="020B0604020202020204" pitchFamily="34" charset="0"/>
                <a:cs typeface="Arial" panose="020B0604020202020204" pitchFamily="34" charset="0"/>
              </a:defRPr>
            </a:lvl1pPr>
          </a:lstStyle>
          <a:p>
            <a:pPr lvl="0"/>
            <a:r>
              <a:rPr lang="en-GB" dirty="0"/>
              <a:t>Click to edit heading</a:t>
            </a:r>
            <a:endParaRPr lang="en-US" dirty="0"/>
          </a:p>
        </p:txBody>
      </p:sp>
      <p:sp>
        <p:nvSpPr>
          <p:cNvPr id="25" name="Text Placeholder 20">
            <a:extLst>
              <a:ext uri="{FF2B5EF4-FFF2-40B4-BE49-F238E27FC236}">
                <a16:creationId xmlns:a16="http://schemas.microsoft.com/office/drawing/2014/main" id="{89170DA6-1DA2-B142-8FAA-58E6A07C941C}"/>
              </a:ext>
            </a:extLst>
          </p:cNvPr>
          <p:cNvSpPr>
            <a:spLocks noGrp="1"/>
          </p:cNvSpPr>
          <p:nvPr>
            <p:ph type="body" sz="quarter" idx="14" hasCustomPrompt="1"/>
          </p:nvPr>
        </p:nvSpPr>
        <p:spPr>
          <a:xfrm>
            <a:off x="423090" y="5685099"/>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8" name="Text Placeholder 26">
            <a:extLst>
              <a:ext uri="{FF2B5EF4-FFF2-40B4-BE49-F238E27FC236}">
                <a16:creationId xmlns:a16="http://schemas.microsoft.com/office/drawing/2014/main" id="{3819AA06-73B1-6E42-842D-8E0379E67817}"/>
              </a:ext>
            </a:extLst>
          </p:cNvPr>
          <p:cNvSpPr>
            <a:spLocks noGrp="1"/>
          </p:cNvSpPr>
          <p:nvPr>
            <p:ph type="body" sz="quarter" idx="15" hasCustomPrompt="1"/>
          </p:nvPr>
        </p:nvSpPr>
        <p:spPr>
          <a:xfrm>
            <a:off x="423090" y="6085149"/>
            <a:ext cx="4395788" cy="30175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credit text</a:t>
            </a:r>
          </a:p>
        </p:txBody>
      </p:sp>
      <p:sp>
        <p:nvSpPr>
          <p:cNvPr id="11" name="Text Placeholder 3">
            <a:extLst>
              <a:ext uri="{FF2B5EF4-FFF2-40B4-BE49-F238E27FC236}">
                <a16:creationId xmlns:a16="http://schemas.microsoft.com/office/drawing/2014/main" id="{ED2435CE-E007-6442-B2FD-D102F8859F8D}"/>
              </a:ext>
            </a:extLst>
          </p:cNvPr>
          <p:cNvSpPr>
            <a:spLocks noGrp="1"/>
          </p:cNvSpPr>
          <p:nvPr>
            <p:ph type="body" sz="quarter" idx="20"/>
          </p:nvPr>
        </p:nvSpPr>
        <p:spPr>
          <a:xfrm>
            <a:off x="482078" y="4109068"/>
            <a:ext cx="3681413" cy="990600"/>
          </a:xfrm>
          <a:prstGeom prst="rect">
            <a:avLst/>
          </a:prstGeom>
          <a:blipFill>
            <a:blip r:embed="rId3"/>
            <a:stretch>
              <a:fillRect/>
            </a:stretch>
          </a:blipFill>
        </p:spPr>
        <p:txBody>
          <a:bodyPr/>
          <a:lstStyle>
            <a:lvl1pPr>
              <a:defRPr>
                <a:solidFill>
                  <a:schemeClr val="tx1">
                    <a:alpha val="0"/>
                  </a:schemeClr>
                </a:solidFill>
              </a:defRPr>
            </a:lvl1pPr>
          </a:lstStyle>
          <a:p>
            <a:pPr lvl="0"/>
            <a:endParaRPr lang="en-US" dirty="0"/>
          </a:p>
        </p:txBody>
      </p:sp>
    </p:spTree>
    <p:extLst>
      <p:ext uri="{BB962C8B-B14F-4D97-AF65-F5344CB8AC3E}">
        <p14:creationId xmlns:p14="http://schemas.microsoft.com/office/powerpoint/2010/main" val="360556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Slide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3F23092-BE5C-4745-836C-A3C18DA482C7}"/>
              </a:ext>
            </a:extLst>
          </p:cNvPr>
          <p:cNvSpPr>
            <a:spLocks noGrp="1"/>
          </p:cNvSpPr>
          <p:nvPr>
            <p:ph type="pic" sz="quarter" idx="10" hasCustomPrompt="1"/>
          </p:nvPr>
        </p:nvSpPr>
        <p:spPr>
          <a:xfrm>
            <a:off x="6095999" y="-112735"/>
            <a:ext cx="6217085" cy="7114783"/>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9" name="Text Placeholder 10">
            <a:extLst>
              <a:ext uri="{FF2B5EF4-FFF2-40B4-BE49-F238E27FC236}">
                <a16:creationId xmlns:a16="http://schemas.microsoft.com/office/drawing/2014/main" id="{0CCDC6DB-C66D-CA4F-825C-FDC5D3820777}"/>
              </a:ext>
            </a:extLst>
          </p:cNvPr>
          <p:cNvSpPr>
            <a:spLocks noGrp="1"/>
          </p:cNvSpPr>
          <p:nvPr>
            <p:ph type="body" sz="quarter" idx="11" hasCustomPrompt="1"/>
          </p:nvPr>
        </p:nvSpPr>
        <p:spPr>
          <a:xfrm>
            <a:off x="353065" y="2208803"/>
            <a:ext cx="4535910" cy="1774474"/>
          </a:xfrm>
          <a:prstGeom prst="rect">
            <a:avLst/>
          </a:prstGeom>
        </p:spPr>
        <p:txBody>
          <a:bodyPr/>
          <a:lstStyle>
            <a:lvl1pPr marL="0" indent="0">
              <a:buNone/>
              <a:defRPr sz="4000" b="1" i="0">
                <a:solidFill>
                  <a:srgbClr val="343433"/>
                </a:solidFill>
                <a:latin typeface="Arial" panose="020B0604020202020204" pitchFamily="34" charset="0"/>
                <a:cs typeface="Arial" panose="020B0604020202020204" pitchFamily="34" charset="0"/>
              </a:defRPr>
            </a:lvl1pPr>
          </a:lstStyle>
          <a:p>
            <a:pPr lvl="0"/>
            <a:r>
              <a:rPr lang="en-GB" dirty="0"/>
              <a:t>Presentation Title click to edit heading</a:t>
            </a:r>
            <a:endParaRPr lang="en-US" dirty="0"/>
          </a:p>
        </p:txBody>
      </p:sp>
      <p:sp>
        <p:nvSpPr>
          <p:cNvPr id="20" name="Text Placeholder 20">
            <a:extLst>
              <a:ext uri="{FF2B5EF4-FFF2-40B4-BE49-F238E27FC236}">
                <a16:creationId xmlns:a16="http://schemas.microsoft.com/office/drawing/2014/main" id="{0B227733-DFCA-564B-9299-8932B7EC1DF0}"/>
              </a:ext>
            </a:extLst>
          </p:cNvPr>
          <p:cNvSpPr>
            <a:spLocks noGrp="1"/>
          </p:cNvSpPr>
          <p:nvPr>
            <p:ph type="body" sz="quarter" idx="16" hasCustomPrompt="1"/>
          </p:nvPr>
        </p:nvSpPr>
        <p:spPr>
          <a:xfrm>
            <a:off x="362130" y="4404939"/>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3" name="Text Placeholder 26">
            <a:extLst>
              <a:ext uri="{FF2B5EF4-FFF2-40B4-BE49-F238E27FC236}">
                <a16:creationId xmlns:a16="http://schemas.microsoft.com/office/drawing/2014/main" id="{67405D48-7CFE-2643-B46D-0E06B3E6E418}"/>
              </a:ext>
            </a:extLst>
          </p:cNvPr>
          <p:cNvSpPr>
            <a:spLocks noGrp="1"/>
          </p:cNvSpPr>
          <p:nvPr>
            <p:ph type="body" sz="quarter" idx="17" hasCustomPrompt="1"/>
          </p:nvPr>
        </p:nvSpPr>
        <p:spPr>
          <a:xfrm>
            <a:off x="351970" y="5217712"/>
            <a:ext cx="4395788" cy="30175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credit text</a:t>
            </a:r>
          </a:p>
        </p:txBody>
      </p:sp>
      <p:pic>
        <p:nvPicPr>
          <p:cNvPr id="10" name="Picture 9" descr="Graphical user interface, text, application&#10;&#10;Description automatically generated">
            <a:extLst>
              <a:ext uri="{FF2B5EF4-FFF2-40B4-BE49-F238E27FC236}">
                <a16:creationId xmlns:a16="http://schemas.microsoft.com/office/drawing/2014/main" id="{91A8FDB1-4EA1-E84D-8549-2935528D6DB1}"/>
              </a:ext>
            </a:extLst>
          </p:cNvPr>
          <p:cNvPicPr>
            <a:picLocks noChangeAspect="1"/>
          </p:cNvPicPr>
          <p:nvPr userDrawn="1"/>
        </p:nvPicPr>
        <p:blipFill>
          <a:blip r:embed="rId2"/>
          <a:stretch>
            <a:fillRect/>
          </a:stretch>
        </p:blipFill>
        <p:spPr>
          <a:xfrm>
            <a:off x="611169" y="296155"/>
            <a:ext cx="2958950" cy="798804"/>
          </a:xfrm>
          <a:prstGeom prst="rect">
            <a:avLst/>
          </a:prstGeom>
        </p:spPr>
      </p:pic>
    </p:spTree>
    <p:extLst>
      <p:ext uri="{BB962C8B-B14F-4D97-AF65-F5344CB8AC3E}">
        <p14:creationId xmlns:p14="http://schemas.microsoft.com/office/powerpoint/2010/main" val="144142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o Pull Quote">
    <p:spTree>
      <p:nvGrpSpPr>
        <p:cNvPr id="1" name=""/>
        <p:cNvGrpSpPr/>
        <p:nvPr/>
      </p:nvGrpSpPr>
      <p:grpSpPr>
        <a:xfrm>
          <a:off x="0" y="0"/>
          <a:ext cx="0" cy="0"/>
          <a:chOff x="0" y="0"/>
          <a:chExt cx="0" cy="0"/>
        </a:xfrm>
      </p:grpSpPr>
      <p:sp>
        <p:nvSpPr>
          <p:cNvPr id="18" name="Text Placeholder 10">
            <a:extLst>
              <a:ext uri="{FF2B5EF4-FFF2-40B4-BE49-F238E27FC236}">
                <a16:creationId xmlns:a16="http://schemas.microsoft.com/office/drawing/2014/main" id="{2E935920-A154-2A49-8DD4-B1BF3F3F0C5A}"/>
              </a:ext>
            </a:extLst>
          </p:cNvPr>
          <p:cNvSpPr>
            <a:spLocks noGrp="1"/>
          </p:cNvSpPr>
          <p:nvPr>
            <p:ph type="body" sz="quarter" idx="11" hasCustomPrompt="1"/>
          </p:nvPr>
        </p:nvSpPr>
        <p:spPr>
          <a:xfrm>
            <a:off x="840287" y="11599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9" name="Text Placeholder 20">
            <a:extLst>
              <a:ext uri="{FF2B5EF4-FFF2-40B4-BE49-F238E27FC236}">
                <a16:creationId xmlns:a16="http://schemas.microsoft.com/office/drawing/2014/main" id="{496DCCFD-FC98-5A4F-8406-B1E40552B38A}"/>
              </a:ext>
            </a:extLst>
          </p:cNvPr>
          <p:cNvSpPr>
            <a:spLocks noGrp="1"/>
          </p:cNvSpPr>
          <p:nvPr>
            <p:ph type="body" sz="quarter" idx="17" hasCustomPrompt="1"/>
          </p:nvPr>
        </p:nvSpPr>
        <p:spPr>
          <a:xfrm>
            <a:off x="839866" y="17857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0" name="Text Placeholder 26">
            <a:extLst>
              <a:ext uri="{FF2B5EF4-FFF2-40B4-BE49-F238E27FC236}">
                <a16:creationId xmlns:a16="http://schemas.microsoft.com/office/drawing/2014/main" id="{AA9D25E4-634D-EF4C-A972-8AEBF11E14C4}"/>
              </a:ext>
            </a:extLst>
          </p:cNvPr>
          <p:cNvSpPr>
            <a:spLocks noGrp="1"/>
          </p:cNvSpPr>
          <p:nvPr>
            <p:ph type="body" sz="quarter" idx="18" hasCustomPrompt="1"/>
          </p:nvPr>
        </p:nvSpPr>
        <p:spPr>
          <a:xfrm>
            <a:off x="839866" y="26353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1" name="Text Placeholder 36">
            <a:extLst>
              <a:ext uri="{FF2B5EF4-FFF2-40B4-BE49-F238E27FC236}">
                <a16:creationId xmlns:a16="http://schemas.microsoft.com/office/drawing/2014/main" id="{7A7E4303-DEED-8742-A335-B82AB429E6B1}"/>
              </a:ext>
            </a:extLst>
          </p:cNvPr>
          <p:cNvSpPr>
            <a:spLocks noGrp="1"/>
          </p:cNvSpPr>
          <p:nvPr>
            <p:ph type="body" sz="quarter" idx="19" hasCustomPrompt="1"/>
          </p:nvPr>
        </p:nvSpPr>
        <p:spPr>
          <a:xfrm>
            <a:off x="839866" y="23085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7" name="Picture 6">
            <a:extLst>
              <a:ext uri="{FF2B5EF4-FFF2-40B4-BE49-F238E27FC236}">
                <a16:creationId xmlns:a16="http://schemas.microsoft.com/office/drawing/2014/main" id="{5223A1DB-13B3-D640-A868-69A2CB3649E3}"/>
              </a:ext>
            </a:extLst>
          </p:cNvPr>
          <p:cNvPicPr>
            <a:picLocks noChangeAspect="1"/>
          </p:cNvPicPr>
          <p:nvPr userDrawn="1"/>
        </p:nvPicPr>
        <p:blipFill>
          <a:blip r:embed="rId2"/>
          <a:stretch>
            <a:fillRect/>
          </a:stretch>
        </p:blipFill>
        <p:spPr>
          <a:xfrm>
            <a:off x="946529" y="392965"/>
            <a:ext cx="338434" cy="367442"/>
          </a:xfrm>
          <a:prstGeom prst="rect">
            <a:avLst/>
          </a:prstGeom>
        </p:spPr>
      </p:pic>
    </p:spTree>
    <p:extLst>
      <p:ext uri="{BB962C8B-B14F-4D97-AF65-F5344CB8AC3E}">
        <p14:creationId xmlns:p14="http://schemas.microsoft.com/office/powerpoint/2010/main" val="342458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35" name="Text Placeholder 10">
            <a:extLst>
              <a:ext uri="{FF2B5EF4-FFF2-40B4-BE49-F238E27FC236}">
                <a16:creationId xmlns:a16="http://schemas.microsoft.com/office/drawing/2014/main" id="{3607D00A-F7D9-7D4F-9197-D22B6912DF65}"/>
              </a:ext>
            </a:extLst>
          </p:cNvPr>
          <p:cNvSpPr>
            <a:spLocks noGrp="1"/>
          </p:cNvSpPr>
          <p:nvPr>
            <p:ph type="body" sz="quarter" idx="19" hasCustomPrompt="1"/>
          </p:nvPr>
        </p:nvSpPr>
        <p:spPr>
          <a:xfrm>
            <a:off x="849948" y="1151711"/>
            <a:ext cx="7460932"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36" name="Text Placeholder 20">
            <a:extLst>
              <a:ext uri="{FF2B5EF4-FFF2-40B4-BE49-F238E27FC236}">
                <a16:creationId xmlns:a16="http://schemas.microsoft.com/office/drawing/2014/main" id="{0A583170-D0E1-204F-8D7C-C79D500CC686}"/>
              </a:ext>
            </a:extLst>
          </p:cNvPr>
          <p:cNvSpPr>
            <a:spLocks noGrp="1"/>
          </p:cNvSpPr>
          <p:nvPr>
            <p:ph type="body" sz="quarter" idx="20" hasCustomPrompt="1"/>
          </p:nvPr>
        </p:nvSpPr>
        <p:spPr>
          <a:xfrm>
            <a:off x="849526" y="1777483"/>
            <a:ext cx="7460931"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7" name="Text Placeholder 26">
            <a:extLst>
              <a:ext uri="{FF2B5EF4-FFF2-40B4-BE49-F238E27FC236}">
                <a16:creationId xmlns:a16="http://schemas.microsoft.com/office/drawing/2014/main" id="{5363167E-299F-5348-982F-8592C25A959E}"/>
              </a:ext>
            </a:extLst>
          </p:cNvPr>
          <p:cNvSpPr>
            <a:spLocks noGrp="1"/>
          </p:cNvSpPr>
          <p:nvPr>
            <p:ph type="body" sz="quarter" idx="21" hasCustomPrompt="1"/>
          </p:nvPr>
        </p:nvSpPr>
        <p:spPr>
          <a:xfrm>
            <a:off x="849526" y="2627078"/>
            <a:ext cx="7460929"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 – one column</a:t>
            </a:r>
          </a:p>
        </p:txBody>
      </p:sp>
      <p:sp>
        <p:nvSpPr>
          <p:cNvPr id="38" name="Text Placeholder 36">
            <a:extLst>
              <a:ext uri="{FF2B5EF4-FFF2-40B4-BE49-F238E27FC236}">
                <a16:creationId xmlns:a16="http://schemas.microsoft.com/office/drawing/2014/main" id="{6E75AD90-F859-044D-9FF2-D7E08BFA9FEC}"/>
              </a:ext>
            </a:extLst>
          </p:cNvPr>
          <p:cNvSpPr>
            <a:spLocks noGrp="1"/>
          </p:cNvSpPr>
          <p:nvPr>
            <p:ph type="body" sz="quarter" idx="22" hasCustomPrompt="1"/>
          </p:nvPr>
        </p:nvSpPr>
        <p:spPr>
          <a:xfrm>
            <a:off x="849527" y="2300333"/>
            <a:ext cx="7460930"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7" name="Picture 6">
            <a:extLst>
              <a:ext uri="{FF2B5EF4-FFF2-40B4-BE49-F238E27FC236}">
                <a16:creationId xmlns:a16="http://schemas.microsoft.com/office/drawing/2014/main" id="{5B97F012-D17D-5E4F-AE53-610193062CBE}"/>
              </a:ext>
            </a:extLst>
          </p:cNvPr>
          <p:cNvPicPr>
            <a:picLocks noChangeAspect="1"/>
          </p:cNvPicPr>
          <p:nvPr userDrawn="1"/>
        </p:nvPicPr>
        <p:blipFill>
          <a:blip r:embed="rId2"/>
          <a:stretch>
            <a:fillRect/>
          </a:stretch>
        </p:blipFill>
        <p:spPr>
          <a:xfrm>
            <a:off x="946529" y="392965"/>
            <a:ext cx="338434" cy="367442"/>
          </a:xfrm>
          <a:prstGeom prst="rect">
            <a:avLst/>
          </a:prstGeom>
        </p:spPr>
      </p:pic>
    </p:spTree>
    <p:extLst>
      <p:ext uri="{BB962C8B-B14F-4D97-AF65-F5344CB8AC3E}">
        <p14:creationId xmlns:p14="http://schemas.microsoft.com/office/powerpoint/2010/main" val="385804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28BB6A70-A0EA-9647-987C-D67934B086F8}"/>
              </a:ext>
            </a:extLst>
          </p:cNvPr>
          <p:cNvSpPr>
            <a:spLocks noGrp="1"/>
          </p:cNvSpPr>
          <p:nvPr>
            <p:ph type="body" sz="quarter" idx="19" hasCustomPrompt="1"/>
          </p:nvPr>
        </p:nvSpPr>
        <p:spPr>
          <a:xfrm>
            <a:off x="849948" y="1151711"/>
            <a:ext cx="7460932"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8" name="Text Placeholder 20">
            <a:extLst>
              <a:ext uri="{FF2B5EF4-FFF2-40B4-BE49-F238E27FC236}">
                <a16:creationId xmlns:a16="http://schemas.microsoft.com/office/drawing/2014/main" id="{D569C5CA-372E-4F47-A837-900EAFD9D738}"/>
              </a:ext>
            </a:extLst>
          </p:cNvPr>
          <p:cNvSpPr>
            <a:spLocks noGrp="1"/>
          </p:cNvSpPr>
          <p:nvPr>
            <p:ph type="body" sz="quarter" idx="20" hasCustomPrompt="1"/>
          </p:nvPr>
        </p:nvSpPr>
        <p:spPr>
          <a:xfrm>
            <a:off x="849526" y="1777483"/>
            <a:ext cx="7460931"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9" name="Text Placeholder 26">
            <a:extLst>
              <a:ext uri="{FF2B5EF4-FFF2-40B4-BE49-F238E27FC236}">
                <a16:creationId xmlns:a16="http://schemas.microsoft.com/office/drawing/2014/main" id="{5F76A2ED-21D2-244D-BB93-23F0B32080DB}"/>
              </a:ext>
            </a:extLst>
          </p:cNvPr>
          <p:cNvSpPr>
            <a:spLocks noGrp="1"/>
          </p:cNvSpPr>
          <p:nvPr>
            <p:ph type="body" sz="quarter" idx="21" hasCustomPrompt="1"/>
          </p:nvPr>
        </p:nvSpPr>
        <p:spPr>
          <a:xfrm>
            <a:off x="849526" y="2627078"/>
            <a:ext cx="10492947" cy="2159000"/>
          </a:xfrm>
          <a:prstGeom prst="rect">
            <a:avLst/>
          </a:prstGeom>
        </p:spPr>
        <p:txBody>
          <a:bodyPr numCol="2"/>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 – one column</a:t>
            </a:r>
          </a:p>
        </p:txBody>
      </p:sp>
      <p:sp>
        <p:nvSpPr>
          <p:cNvPr id="20" name="Text Placeholder 36">
            <a:extLst>
              <a:ext uri="{FF2B5EF4-FFF2-40B4-BE49-F238E27FC236}">
                <a16:creationId xmlns:a16="http://schemas.microsoft.com/office/drawing/2014/main" id="{EF0DA4C5-E435-D344-A4E0-590D9998E3D8}"/>
              </a:ext>
            </a:extLst>
          </p:cNvPr>
          <p:cNvSpPr>
            <a:spLocks noGrp="1"/>
          </p:cNvSpPr>
          <p:nvPr>
            <p:ph type="body" sz="quarter" idx="22" hasCustomPrompt="1"/>
          </p:nvPr>
        </p:nvSpPr>
        <p:spPr>
          <a:xfrm>
            <a:off x="849527" y="2300333"/>
            <a:ext cx="7460930"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7" name="Picture 6">
            <a:extLst>
              <a:ext uri="{FF2B5EF4-FFF2-40B4-BE49-F238E27FC236}">
                <a16:creationId xmlns:a16="http://schemas.microsoft.com/office/drawing/2014/main" id="{D0651A58-69F8-534B-A929-C0BA18B47A81}"/>
              </a:ext>
            </a:extLst>
          </p:cNvPr>
          <p:cNvPicPr>
            <a:picLocks noChangeAspect="1"/>
          </p:cNvPicPr>
          <p:nvPr userDrawn="1"/>
        </p:nvPicPr>
        <p:blipFill>
          <a:blip r:embed="rId2"/>
          <a:stretch>
            <a:fillRect/>
          </a:stretch>
        </p:blipFill>
        <p:spPr>
          <a:xfrm>
            <a:off x="946529" y="392965"/>
            <a:ext cx="338434" cy="367442"/>
          </a:xfrm>
          <a:prstGeom prst="rect">
            <a:avLst/>
          </a:prstGeom>
        </p:spPr>
      </p:pic>
    </p:spTree>
    <p:extLst>
      <p:ext uri="{BB962C8B-B14F-4D97-AF65-F5344CB8AC3E}">
        <p14:creationId xmlns:p14="http://schemas.microsoft.com/office/powerpoint/2010/main" val="1262892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with Colour Block">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sp>
        <p:nvSpPr>
          <p:cNvPr id="15" name="Text Placeholder 10">
            <a:extLst>
              <a:ext uri="{FF2B5EF4-FFF2-40B4-BE49-F238E27FC236}">
                <a16:creationId xmlns:a16="http://schemas.microsoft.com/office/drawing/2014/main" id="{97BD59BF-E4F9-824A-9801-DCF2E00D38F2}"/>
              </a:ext>
            </a:extLst>
          </p:cNvPr>
          <p:cNvSpPr>
            <a:spLocks noGrp="1"/>
          </p:cNvSpPr>
          <p:nvPr>
            <p:ph type="body" sz="quarter" idx="11" hasCustomPrompt="1"/>
          </p:nvPr>
        </p:nvSpPr>
        <p:spPr>
          <a:xfrm>
            <a:off x="840287" y="1149806"/>
            <a:ext cx="4535487"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6" name="Text Placeholder 20">
            <a:extLst>
              <a:ext uri="{FF2B5EF4-FFF2-40B4-BE49-F238E27FC236}">
                <a16:creationId xmlns:a16="http://schemas.microsoft.com/office/drawing/2014/main" id="{ACB374BF-9FC4-944A-ABBD-3E6FD25D1412}"/>
              </a:ext>
            </a:extLst>
          </p:cNvPr>
          <p:cNvSpPr>
            <a:spLocks noGrp="1"/>
          </p:cNvSpPr>
          <p:nvPr>
            <p:ph type="body" sz="quarter" idx="17" hasCustomPrompt="1"/>
          </p:nvPr>
        </p:nvSpPr>
        <p:spPr>
          <a:xfrm>
            <a:off x="839866" y="177557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7" name="Text Placeholder 26">
            <a:extLst>
              <a:ext uri="{FF2B5EF4-FFF2-40B4-BE49-F238E27FC236}">
                <a16:creationId xmlns:a16="http://schemas.microsoft.com/office/drawing/2014/main" id="{73FC2262-E0D3-3E42-83E5-7E8503A319D9}"/>
              </a:ext>
            </a:extLst>
          </p:cNvPr>
          <p:cNvSpPr>
            <a:spLocks noGrp="1"/>
          </p:cNvSpPr>
          <p:nvPr>
            <p:ph type="body" sz="quarter" idx="18" hasCustomPrompt="1"/>
          </p:nvPr>
        </p:nvSpPr>
        <p:spPr>
          <a:xfrm>
            <a:off x="839866" y="262517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8" name="Text Placeholder 36">
            <a:extLst>
              <a:ext uri="{FF2B5EF4-FFF2-40B4-BE49-F238E27FC236}">
                <a16:creationId xmlns:a16="http://schemas.microsoft.com/office/drawing/2014/main" id="{6386743A-5924-484D-9456-9DFAE6BC43DA}"/>
              </a:ext>
            </a:extLst>
          </p:cNvPr>
          <p:cNvSpPr>
            <a:spLocks noGrp="1"/>
          </p:cNvSpPr>
          <p:nvPr>
            <p:ph type="body" sz="quarter" idx="19" hasCustomPrompt="1"/>
          </p:nvPr>
        </p:nvSpPr>
        <p:spPr>
          <a:xfrm>
            <a:off x="839866" y="229842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
        <p:nvSpPr>
          <p:cNvPr id="20" name="Text Placeholder 39">
            <a:extLst>
              <a:ext uri="{FF2B5EF4-FFF2-40B4-BE49-F238E27FC236}">
                <a16:creationId xmlns:a16="http://schemas.microsoft.com/office/drawing/2014/main" id="{C822E65F-F164-8342-986F-4BACA8FE0DFB}"/>
              </a:ext>
            </a:extLst>
          </p:cNvPr>
          <p:cNvSpPr>
            <a:spLocks noGrp="1"/>
          </p:cNvSpPr>
          <p:nvPr>
            <p:ph type="body" sz="quarter" idx="20" hasCustomPrompt="1"/>
          </p:nvPr>
        </p:nvSpPr>
        <p:spPr>
          <a:xfrm>
            <a:off x="7446180" y="2729599"/>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pic>
        <p:nvPicPr>
          <p:cNvPr id="10" name="Picture 9">
            <a:extLst>
              <a:ext uri="{FF2B5EF4-FFF2-40B4-BE49-F238E27FC236}">
                <a16:creationId xmlns:a16="http://schemas.microsoft.com/office/drawing/2014/main" id="{3E49869E-220B-EE41-A2F9-D474A155B559}"/>
              </a:ext>
            </a:extLst>
          </p:cNvPr>
          <p:cNvPicPr>
            <a:picLocks noChangeAspect="1"/>
          </p:cNvPicPr>
          <p:nvPr userDrawn="1"/>
        </p:nvPicPr>
        <p:blipFill>
          <a:blip r:embed="rId3"/>
          <a:stretch>
            <a:fillRect/>
          </a:stretch>
        </p:blipFill>
        <p:spPr>
          <a:xfrm>
            <a:off x="946529" y="392965"/>
            <a:ext cx="338434" cy="367442"/>
          </a:xfrm>
          <a:prstGeom prst="rect">
            <a:avLst/>
          </a:prstGeom>
        </p:spPr>
      </p:pic>
    </p:spTree>
    <p:extLst>
      <p:ext uri="{BB962C8B-B14F-4D97-AF65-F5344CB8AC3E}">
        <p14:creationId xmlns:p14="http://schemas.microsoft.com/office/powerpoint/2010/main" val="3088823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with Colour Block">
    <p:spTree>
      <p:nvGrpSpPr>
        <p:cNvPr id="1" name=""/>
        <p:cNvGrpSpPr/>
        <p:nvPr/>
      </p:nvGrpSpPr>
      <p:grpSpPr>
        <a:xfrm>
          <a:off x="0" y="0"/>
          <a:ext cx="0" cy="0"/>
          <a:chOff x="0" y="0"/>
          <a:chExt cx="0" cy="0"/>
        </a:xfrm>
      </p:grpSpPr>
      <p:pic>
        <p:nvPicPr>
          <p:cNvPr id="20" name="Picture 19" descr="A picture containing ax, clipart&#10;&#10;Description automatically generated">
            <a:extLst>
              <a:ext uri="{FF2B5EF4-FFF2-40B4-BE49-F238E27FC236}">
                <a16:creationId xmlns:a16="http://schemas.microsoft.com/office/drawing/2014/main" id="{121D186A-6466-4A40-918F-B03DD185919B}"/>
              </a:ext>
            </a:extLst>
          </p:cNvPr>
          <p:cNvPicPr>
            <a:picLocks noChangeAspect="1"/>
          </p:cNvPicPr>
          <p:nvPr userDrawn="1"/>
        </p:nvPicPr>
        <p:blipFill>
          <a:blip r:embed="rId2"/>
          <a:stretch>
            <a:fillRect/>
          </a:stretch>
        </p:blipFill>
        <p:spPr>
          <a:xfrm>
            <a:off x="1357834" y="2125442"/>
            <a:ext cx="584200" cy="381000"/>
          </a:xfrm>
          <a:prstGeom prst="rect">
            <a:avLst/>
          </a:prstGeom>
        </p:spPr>
      </p:pic>
      <p:sp>
        <p:nvSpPr>
          <p:cNvPr id="23" name="Text Placeholder 39">
            <a:extLst>
              <a:ext uri="{FF2B5EF4-FFF2-40B4-BE49-F238E27FC236}">
                <a16:creationId xmlns:a16="http://schemas.microsoft.com/office/drawing/2014/main" id="{553C2B1B-BF08-7749-9DA9-CFFFF3EB8B80}"/>
              </a:ext>
            </a:extLst>
          </p:cNvPr>
          <p:cNvSpPr>
            <a:spLocks noGrp="1"/>
          </p:cNvSpPr>
          <p:nvPr>
            <p:ph type="body" sz="quarter" idx="20" hasCustomPrompt="1"/>
          </p:nvPr>
        </p:nvSpPr>
        <p:spPr>
          <a:xfrm>
            <a:off x="1357834" y="2729599"/>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sp>
        <p:nvSpPr>
          <p:cNvPr id="28" name="Text Placeholder 10">
            <a:extLst>
              <a:ext uri="{FF2B5EF4-FFF2-40B4-BE49-F238E27FC236}">
                <a16:creationId xmlns:a16="http://schemas.microsoft.com/office/drawing/2014/main" id="{D6349006-C4D3-EE4A-AFAE-5AF9B0FA8D3F}"/>
              </a:ext>
            </a:extLst>
          </p:cNvPr>
          <p:cNvSpPr>
            <a:spLocks noGrp="1"/>
          </p:cNvSpPr>
          <p:nvPr>
            <p:ph type="body" sz="quarter" idx="11" hasCustomPrompt="1"/>
          </p:nvPr>
        </p:nvSpPr>
        <p:spPr>
          <a:xfrm>
            <a:off x="6927502" y="1132938"/>
            <a:ext cx="4612854"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29" name="Text Placeholder 20">
            <a:extLst>
              <a:ext uri="{FF2B5EF4-FFF2-40B4-BE49-F238E27FC236}">
                <a16:creationId xmlns:a16="http://schemas.microsoft.com/office/drawing/2014/main" id="{FA9DE361-C961-5549-BD97-59F21E7E7DDF}"/>
              </a:ext>
            </a:extLst>
          </p:cNvPr>
          <p:cNvSpPr>
            <a:spLocks noGrp="1"/>
          </p:cNvSpPr>
          <p:nvPr>
            <p:ph type="body" sz="quarter" idx="17" hasCustomPrompt="1"/>
          </p:nvPr>
        </p:nvSpPr>
        <p:spPr>
          <a:xfrm>
            <a:off x="6927502" y="175525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0" name="Text Placeholder 26">
            <a:extLst>
              <a:ext uri="{FF2B5EF4-FFF2-40B4-BE49-F238E27FC236}">
                <a16:creationId xmlns:a16="http://schemas.microsoft.com/office/drawing/2014/main" id="{207B9069-4D7B-AE49-ACD5-965AD4F48A05}"/>
              </a:ext>
            </a:extLst>
          </p:cNvPr>
          <p:cNvSpPr>
            <a:spLocks noGrp="1"/>
          </p:cNvSpPr>
          <p:nvPr>
            <p:ph type="body" sz="quarter" idx="18" hasCustomPrompt="1"/>
          </p:nvPr>
        </p:nvSpPr>
        <p:spPr>
          <a:xfrm>
            <a:off x="6927502" y="260485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31" name="Text Placeholder 36">
            <a:extLst>
              <a:ext uri="{FF2B5EF4-FFF2-40B4-BE49-F238E27FC236}">
                <a16:creationId xmlns:a16="http://schemas.microsoft.com/office/drawing/2014/main" id="{2359D4DC-9B0A-CF4B-B155-C53C02C4E62B}"/>
              </a:ext>
            </a:extLst>
          </p:cNvPr>
          <p:cNvSpPr>
            <a:spLocks noGrp="1"/>
          </p:cNvSpPr>
          <p:nvPr>
            <p:ph type="body" sz="quarter" idx="19" hasCustomPrompt="1"/>
          </p:nvPr>
        </p:nvSpPr>
        <p:spPr>
          <a:xfrm>
            <a:off x="6927502" y="227810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10" name="Picture 9">
            <a:extLst>
              <a:ext uri="{FF2B5EF4-FFF2-40B4-BE49-F238E27FC236}">
                <a16:creationId xmlns:a16="http://schemas.microsoft.com/office/drawing/2014/main" id="{D8502715-DDB6-3F45-84E1-66124347659B}"/>
              </a:ext>
            </a:extLst>
          </p:cNvPr>
          <p:cNvPicPr>
            <a:picLocks noChangeAspect="1"/>
          </p:cNvPicPr>
          <p:nvPr userDrawn="1"/>
        </p:nvPicPr>
        <p:blipFill>
          <a:blip r:embed="rId3"/>
          <a:stretch>
            <a:fillRect/>
          </a:stretch>
        </p:blipFill>
        <p:spPr>
          <a:xfrm>
            <a:off x="7046691" y="392965"/>
            <a:ext cx="338434" cy="367442"/>
          </a:xfrm>
          <a:prstGeom prst="rect">
            <a:avLst/>
          </a:prstGeom>
        </p:spPr>
      </p:pic>
    </p:spTree>
    <p:extLst>
      <p:ext uri="{BB962C8B-B14F-4D97-AF65-F5344CB8AC3E}">
        <p14:creationId xmlns:p14="http://schemas.microsoft.com/office/powerpoint/2010/main" val="21000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Slide Image">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6095999" y="-87683"/>
            <a:ext cx="6204559" cy="7052153"/>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26" name="Text Placeholder 10">
            <a:extLst>
              <a:ext uri="{FF2B5EF4-FFF2-40B4-BE49-F238E27FC236}">
                <a16:creationId xmlns:a16="http://schemas.microsoft.com/office/drawing/2014/main" id="{7A54F1DE-1B8F-8049-BE40-FEEE5A43E608}"/>
              </a:ext>
            </a:extLst>
          </p:cNvPr>
          <p:cNvSpPr>
            <a:spLocks noGrp="1"/>
          </p:cNvSpPr>
          <p:nvPr>
            <p:ph type="body" sz="quarter" idx="16" hasCustomPrompt="1"/>
          </p:nvPr>
        </p:nvSpPr>
        <p:spPr>
          <a:xfrm>
            <a:off x="839867" y="1141372"/>
            <a:ext cx="4612854"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27" name="Text Placeholder 20">
            <a:extLst>
              <a:ext uri="{FF2B5EF4-FFF2-40B4-BE49-F238E27FC236}">
                <a16:creationId xmlns:a16="http://schemas.microsoft.com/office/drawing/2014/main" id="{980100C4-AFDB-CA44-B391-8A21A26DE4FE}"/>
              </a:ext>
            </a:extLst>
          </p:cNvPr>
          <p:cNvSpPr>
            <a:spLocks noGrp="1"/>
          </p:cNvSpPr>
          <p:nvPr>
            <p:ph type="body" sz="quarter" idx="17" hasCustomPrompt="1"/>
          </p:nvPr>
        </p:nvSpPr>
        <p:spPr>
          <a:xfrm>
            <a:off x="839445" y="1767144"/>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8" name="Text Placeholder 26">
            <a:extLst>
              <a:ext uri="{FF2B5EF4-FFF2-40B4-BE49-F238E27FC236}">
                <a16:creationId xmlns:a16="http://schemas.microsoft.com/office/drawing/2014/main" id="{E292717E-F472-8243-845C-4C73107C69F4}"/>
              </a:ext>
            </a:extLst>
          </p:cNvPr>
          <p:cNvSpPr>
            <a:spLocks noGrp="1"/>
          </p:cNvSpPr>
          <p:nvPr>
            <p:ph type="body" sz="quarter" idx="18" hasCustomPrompt="1"/>
          </p:nvPr>
        </p:nvSpPr>
        <p:spPr>
          <a:xfrm>
            <a:off x="839445" y="2616739"/>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9" name="Text Placeholder 36">
            <a:extLst>
              <a:ext uri="{FF2B5EF4-FFF2-40B4-BE49-F238E27FC236}">
                <a16:creationId xmlns:a16="http://schemas.microsoft.com/office/drawing/2014/main" id="{D00FC3E9-9CC4-8D41-B123-8FAEB790DA91}"/>
              </a:ext>
            </a:extLst>
          </p:cNvPr>
          <p:cNvSpPr>
            <a:spLocks noGrp="1"/>
          </p:cNvSpPr>
          <p:nvPr>
            <p:ph type="body" sz="quarter" idx="19" hasCustomPrompt="1"/>
          </p:nvPr>
        </p:nvSpPr>
        <p:spPr>
          <a:xfrm>
            <a:off x="839445" y="2289994"/>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10" name="Picture 9">
            <a:extLst>
              <a:ext uri="{FF2B5EF4-FFF2-40B4-BE49-F238E27FC236}">
                <a16:creationId xmlns:a16="http://schemas.microsoft.com/office/drawing/2014/main" id="{C8FA7759-D8FA-A147-B1F0-1FBC6617B986}"/>
              </a:ext>
            </a:extLst>
          </p:cNvPr>
          <p:cNvPicPr>
            <a:picLocks noChangeAspect="1"/>
          </p:cNvPicPr>
          <p:nvPr userDrawn="1"/>
        </p:nvPicPr>
        <p:blipFill>
          <a:blip r:embed="rId3"/>
          <a:stretch>
            <a:fillRect/>
          </a:stretch>
        </p:blipFill>
        <p:spPr>
          <a:xfrm>
            <a:off x="946529" y="392965"/>
            <a:ext cx="338434" cy="367442"/>
          </a:xfrm>
          <a:prstGeom prst="rect">
            <a:avLst/>
          </a:prstGeom>
        </p:spPr>
      </p:pic>
    </p:spTree>
    <p:extLst>
      <p:ext uri="{BB962C8B-B14F-4D97-AF65-F5344CB8AC3E}">
        <p14:creationId xmlns:p14="http://schemas.microsoft.com/office/powerpoint/2010/main" val="220402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1617442"/>
            <a:ext cx="584200" cy="381000"/>
          </a:xfrm>
          <a:prstGeom prst="rect">
            <a:avLst/>
          </a:prstGeom>
        </p:spPr>
      </p:pic>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6096000" y="1119326"/>
            <a:ext cx="5255714" cy="3634367"/>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10" name="Text Placeholder 10">
            <a:extLst>
              <a:ext uri="{FF2B5EF4-FFF2-40B4-BE49-F238E27FC236}">
                <a16:creationId xmlns:a16="http://schemas.microsoft.com/office/drawing/2014/main" id="{C9DF7F4A-8EE0-324D-9C9F-A1D40115C661}"/>
              </a:ext>
            </a:extLst>
          </p:cNvPr>
          <p:cNvSpPr>
            <a:spLocks noGrp="1"/>
          </p:cNvSpPr>
          <p:nvPr>
            <p:ph type="body" sz="quarter" idx="16" hasCustomPrompt="1"/>
          </p:nvPr>
        </p:nvSpPr>
        <p:spPr>
          <a:xfrm>
            <a:off x="839867" y="1131212"/>
            <a:ext cx="4612854"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1" name="Text Placeholder 20">
            <a:extLst>
              <a:ext uri="{FF2B5EF4-FFF2-40B4-BE49-F238E27FC236}">
                <a16:creationId xmlns:a16="http://schemas.microsoft.com/office/drawing/2014/main" id="{DB5AE1BB-6359-2F4D-B887-2C4BF3038844}"/>
              </a:ext>
            </a:extLst>
          </p:cNvPr>
          <p:cNvSpPr>
            <a:spLocks noGrp="1"/>
          </p:cNvSpPr>
          <p:nvPr>
            <p:ph type="body" sz="quarter" idx="17" hasCustomPrompt="1"/>
          </p:nvPr>
        </p:nvSpPr>
        <p:spPr>
          <a:xfrm>
            <a:off x="839445" y="1756984"/>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2" name="Text Placeholder 26">
            <a:extLst>
              <a:ext uri="{FF2B5EF4-FFF2-40B4-BE49-F238E27FC236}">
                <a16:creationId xmlns:a16="http://schemas.microsoft.com/office/drawing/2014/main" id="{D52C5F2A-F739-4845-AD68-030160E22266}"/>
              </a:ext>
            </a:extLst>
          </p:cNvPr>
          <p:cNvSpPr>
            <a:spLocks noGrp="1"/>
          </p:cNvSpPr>
          <p:nvPr>
            <p:ph type="body" sz="quarter" idx="18" hasCustomPrompt="1"/>
          </p:nvPr>
        </p:nvSpPr>
        <p:spPr>
          <a:xfrm>
            <a:off x="839445" y="2606579"/>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3" name="Text Placeholder 36">
            <a:extLst>
              <a:ext uri="{FF2B5EF4-FFF2-40B4-BE49-F238E27FC236}">
                <a16:creationId xmlns:a16="http://schemas.microsoft.com/office/drawing/2014/main" id="{034E5126-DF15-754E-A527-AC80F4C2BC39}"/>
              </a:ext>
            </a:extLst>
          </p:cNvPr>
          <p:cNvSpPr>
            <a:spLocks noGrp="1"/>
          </p:cNvSpPr>
          <p:nvPr>
            <p:ph type="body" sz="quarter" idx="19" hasCustomPrompt="1"/>
          </p:nvPr>
        </p:nvSpPr>
        <p:spPr>
          <a:xfrm>
            <a:off x="839445" y="2279834"/>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14" name="Picture 13">
            <a:extLst>
              <a:ext uri="{FF2B5EF4-FFF2-40B4-BE49-F238E27FC236}">
                <a16:creationId xmlns:a16="http://schemas.microsoft.com/office/drawing/2014/main" id="{B36A7BD7-8ECF-7642-B85D-7C97DA62F1B4}"/>
              </a:ext>
            </a:extLst>
          </p:cNvPr>
          <p:cNvPicPr>
            <a:picLocks noChangeAspect="1"/>
          </p:cNvPicPr>
          <p:nvPr userDrawn="1"/>
        </p:nvPicPr>
        <p:blipFill>
          <a:blip r:embed="rId3"/>
          <a:stretch>
            <a:fillRect/>
          </a:stretch>
        </p:blipFill>
        <p:spPr>
          <a:xfrm>
            <a:off x="946529" y="392965"/>
            <a:ext cx="338434" cy="367442"/>
          </a:xfrm>
          <a:prstGeom prst="rect">
            <a:avLst/>
          </a:prstGeom>
        </p:spPr>
      </p:pic>
    </p:spTree>
    <p:extLst>
      <p:ext uri="{BB962C8B-B14F-4D97-AF65-F5344CB8AC3E}">
        <p14:creationId xmlns:p14="http://schemas.microsoft.com/office/powerpoint/2010/main" val="123140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Pull Quote">
    <p:spTree>
      <p:nvGrpSpPr>
        <p:cNvPr id="1" name=""/>
        <p:cNvGrpSpPr/>
        <p:nvPr/>
      </p:nvGrpSpPr>
      <p:grpSpPr>
        <a:xfrm>
          <a:off x="0" y="0"/>
          <a:ext cx="0" cy="0"/>
          <a:chOff x="0" y="0"/>
          <a:chExt cx="0" cy="0"/>
        </a:xfrm>
      </p:grpSpPr>
      <p:sp>
        <p:nvSpPr>
          <p:cNvPr id="18" name="Text Placeholder 10">
            <a:extLst>
              <a:ext uri="{FF2B5EF4-FFF2-40B4-BE49-F238E27FC236}">
                <a16:creationId xmlns:a16="http://schemas.microsoft.com/office/drawing/2014/main" id="{2E935920-A154-2A49-8DD4-B1BF3F3F0C5A}"/>
              </a:ext>
            </a:extLst>
          </p:cNvPr>
          <p:cNvSpPr>
            <a:spLocks noGrp="1"/>
          </p:cNvSpPr>
          <p:nvPr>
            <p:ph type="body" sz="quarter" idx="11" hasCustomPrompt="1"/>
          </p:nvPr>
        </p:nvSpPr>
        <p:spPr>
          <a:xfrm>
            <a:off x="840287" y="11599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9" name="Text Placeholder 20">
            <a:extLst>
              <a:ext uri="{FF2B5EF4-FFF2-40B4-BE49-F238E27FC236}">
                <a16:creationId xmlns:a16="http://schemas.microsoft.com/office/drawing/2014/main" id="{496DCCFD-FC98-5A4F-8406-B1E40552B38A}"/>
              </a:ext>
            </a:extLst>
          </p:cNvPr>
          <p:cNvSpPr>
            <a:spLocks noGrp="1"/>
          </p:cNvSpPr>
          <p:nvPr>
            <p:ph type="body" sz="quarter" idx="17" hasCustomPrompt="1"/>
          </p:nvPr>
        </p:nvSpPr>
        <p:spPr>
          <a:xfrm>
            <a:off x="839866" y="17857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0" name="Text Placeholder 26">
            <a:extLst>
              <a:ext uri="{FF2B5EF4-FFF2-40B4-BE49-F238E27FC236}">
                <a16:creationId xmlns:a16="http://schemas.microsoft.com/office/drawing/2014/main" id="{AA9D25E4-634D-EF4C-A972-8AEBF11E14C4}"/>
              </a:ext>
            </a:extLst>
          </p:cNvPr>
          <p:cNvSpPr>
            <a:spLocks noGrp="1"/>
          </p:cNvSpPr>
          <p:nvPr>
            <p:ph type="body" sz="quarter" idx="18" hasCustomPrompt="1"/>
          </p:nvPr>
        </p:nvSpPr>
        <p:spPr>
          <a:xfrm>
            <a:off x="839866" y="26353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1" name="Text Placeholder 36">
            <a:extLst>
              <a:ext uri="{FF2B5EF4-FFF2-40B4-BE49-F238E27FC236}">
                <a16:creationId xmlns:a16="http://schemas.microsoft.com/office/drawing/2014/main" id="{7A7E4303-DEED-8742-A335-B82AB429E6B1}"/>
              </a:ext>
            </a:extLst>
          </p:cNvPr>
          <p:cNvSpPr>
            <a:spLocks noGrp="1"/>
          </p:cNvSpPr>
          <p:nvPr>
            <p:ph type="body" sz="quarter" idx="19" hasCustomPrompt="1"/>
          </p:nvPr>
        </p:nvSpPr>
        <p:spPr>
          <a:xfrm>
            <a:off x="839866" y="23085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7" name="Picture 6">
            <a:extLst>
              <a:ext uri="{FF2B5EF4-FFF2-40B4-BE49-F238E27FC236}">
                <a16:creationId xmlns:a16="http://schemas.microsoft.com/office/drawing/2014/main" id="{5223A1DB-13B3-D640-A868-69A2CB3649E3}"/>
              </a:ext>
            </a:extLst>
          </p:cNvPr>
          <p:cNvPicPr>
            <a:picLocks noChangeAspect="1"/>
          </p:cNvPicPr>
          <p:nvPr userDrawn="1"/>
        </p:nvPicPr>
        <p:blipFill>
          <a:blip r:embed="rId2"/>
          <a:stretch>
            <a:fillRect/>
          </a:stretch>
        </p:blipFill>
        <p:spPr>
          <a:xfrm>
            <a:off x="946529" y="392965"/>
            <a:ext cx="338434" cy="367442"/>
          </a:xfrm>
          <a:prstGeom prst="rect">
            <a:avLst/>
          </a:prstGeom>
        </p:spPr>
      </p:pic>
    </p:spTree>
    <p:extLst>
      <p:ext uri="{BB962C8B-B14F-4D97-AF65-F5344CB8AC3E}">
        <p14:creationId xmlns:p14="http://schemas.microsoft.com/office/powerpoint/2010/main" val="344846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ption Images">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sp>
        <p:nvSpPr>
          <p:cNvPr id="10" name="Picture Placeholder 2">
            <a:extLst>
              <a:ext uri="{FF2B5EF4-FFF2-40B4-BE49-F238E27FC236}">
                <a16:creationId xmlns:a16="http://schemas.microsoft.com/office/drawing/2014/main" id="{FBB289B2-DF4B-2744-B844-8FF80994CBC7}"/>
              </a:ext>
            </a:extLst>
          </p:cNvPr>
          <p:cNvSpPr>
            <a:spLocks noGrp="1"/>
          </p:cNvSpPr>
          <p:nvPr>
            <p:ph type="pic" sz="quarter" idx="10" hasCustomPrompt="1"/>
          </p:nvPr>
        </p:nvSpPr>
        <p:spPr>
          <a:xfrm>
            <a:off x="840287" y="1627326"/>
            <a:ext cx="4535489" cy="2606471"/>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13" name="Picture Placeholder 2">
            <a:extLst>
              <a:ext uri="{FF2B5EF4-FFF2-40B4-BE49-F238E27FC236}">
                <a16:creationId xmlns:a16="http://schemas.microsoft.com/office/drawing/2014/main" id="{2E0CE72B-7900-3E47-8E13-4A74E4C93648}"/>
              </a:ext>
            </a:extLst>
          </p:cNvPr>
          <p:cNvSpPr>
            <a:spLocks noGrp="1"/>
          </p:cNvSpPr>
          <p:nvPr>
            <p:ph type="pic" sz="quarter" idx="18" hasCustomPrompt="1"/>
          </p:nvPr>
        </p:nvSpPr>
        <p:spPr>
          <a:xfrm>
            <a:off x="6096421" y="1627326"/>
            <a:ext cx="4535489" cy="2606471"/>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22" name="Text Placeholder 26">
            <a:extLst>
              <a:ext uri="{FF2B5EF4-FFF2-40B4-BE49-F238E27FC236}">
                <a16:creationId xmlns:a16="http://schemas.microsoft.com/office/drawing/2014/main" id="{CE5DF69B-5AF6-F544-9943-65CF44366CAE}"/>
              </a:ext>
            </a:extLst>
          </p:cNvPr>
          <p:cNvSpPr>
            <a:spLocks noGrp="1"/>
          </p:cNvSpPr>
          <p:nvPr>
            <p:ph type="body" sz="quarter" idx="19" hasCustomPrompt="1"/>
          </p:nvPr>
        </p:nvSpPr>
        <p:spPr>
          <a:xfrm>
            <a:off x="839866" y="4806229"/>
            <a:ext cx="4535910" cy="120626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3" name="Text Placeholder 36">
            <a:extLst>
              <a:ext uri="{FF2B5EF4-FFF2-40B4-BE49-F238E27FC236}">
                <a16:creationId xmlns:a16="http://schemas.microsoft.com/office/drawing/2014/main" id="{6FF33485-4349-7749-8366-A82561B19D20}"/>
              </a:ext>
            </a:extLst>
          </p:cNvPr>
          <p:cNvSpPr>
            <a:spLocks noGrp="1"/>
          </p:cNvSpPr>
          <p:nvPr>
            <p:ph type="body" sz="quarter" idx="20" hasCustomPrompt="1"/>
          </p:nvPr>
        </p:nvSpPr>
        <p:spPr>
          <a:xfrm>
            <a:off x="839866" y="4479484"/>
            <a:ext cx="4535489"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
        <p:nvSpPr>
          <p:cNvPr id="26" name="Text Placeholder 26">
            <a:extLst>
              <a:ext uri="{FF2B5EF4-FFF2-40B4-BE49-F238E27FC236}">
                <a16:creationId xmlns:a16="http://schemas.microsoft.com/office/drawing/2014/main" id="{04AA12FC-A8D7-774A-92B6-54AD2B3D27D8}"/>
              </a:ext>
            </a:extLst>
          </p:cNvPr>
          <p:cNvSpPr>
            <a:spLocks noGrp="1"/>
          </p:cNvSpPr>
          <p:nvPr>
            <p:ph type="body" sz="quarter" idx="21" hasCustomPrompt="1"/>
          </p:nvPr>
        </p:nvSpPr>
        <p:spPr>
          <a:xfrm>
            <a:off x="6095579" y="4806229"/>
            <a:ext cx="4535910" cy="120626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7" name="Text Placeholder 36">
            <a:extLst>
              <a:ext uri="{FF2B5EF4-FFF2-40B4-BE49-F238E27FC236}">
                <a16:creationId xmlns:a16="http://schemas.microsoft.com/office/drawing/2014/main" id="{8335CDD0-1C08-B240-85B1-82F4A7AD9898}"/>
              </a:ext>
            </a:extLst>
          </p:cNvPr>
          <p:cNvSpPr>
            <a:spLocks noGrp="1"/>
          </p:cNvSpPr>
          <p:nvPr>
            <p:ph type="body" sz="quarter" idx="22" hasCustomPrompt="1"/>
          </p:nvPr>
        </p:nvSpPr>
        <p:spPr>
          <a:xfrm>
            <a:off x="6095579" y="4479484"/>
            <a:ext cx="4535489"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12" name="Picture 11">
            <a:extLst>
              <a:ext uri="{FF2B5EF4-FFF2-40B4-BE49-F238E27FC236}">
                <a16:creationId xmlns:a16="http://schemas.microsoft.com/office/drawing/2014/main" id="{20D5BBCB-A649-2047-869F-9175EB81A1A5}"/>
              </a:ext>
            </a:extLst>
          </p:cNvPr>
          <p:cNvPicPr>
            <a:picLocks noChangeAspect="1"/>
          </p:cNvPicPr>
          <p:nvPr userDrawn="1"/>
        </p:nvPicPr>
        <p:blipFill>
          <a:blip r:embed="rId3"/>
          <a:stretch>
            <a:fillRect/>
          </a:stretch>
        </p:blipFill>
        <p:spPr>
          <a:xfrm>
            <a:off x="946529" y="392965"/>
            <a:ext cx="338434" cy="367442"/>
          </a:xfrm>
          <a:prstGeom prst="rect">
            <a:avLst/>
          </a:prstGeom>
        </p:spPr>
      </p:pic>
    </p:spTree>
    <p:extLst>
      <p:ext uri="{BB962C8B-B14F-4D97-AF65-F5344CB8AC3E}">
        <p14:creationId xmlns:p14="http://schemas.microsoft.com/office/powerpoint/2010/main" val="3892953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with Headin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137785" y="1164922"/>
            <a:ext cx="12438344" cy="5812076"/>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pic>
        <p:nvPicPr>
          <p:cNvPr id="15" name="Picture 14">
            <a:extLst>
              <a:ext uri="{FF2B5EF4-FFF2-40B4-BE49-F238E27FC236}">
                <a16:creationId xmlns:a16="http://schemas.microsoft.com/office/drawing/2014/main" id="{BBC4B517-5606-4C45-8D83-F11DFE2541A6}"/>
              </a:ext>
            </a:extLst>
          </p:cNvPr>
          <p:cNvPicPr>
            <a:picLocks noChangeAspect="1"/>
          </p:cNvPicPr>
          <p:nvPr userDrawn="1"/>
        </p:nvPicPr>
        <p:blipFill>
          <a:blip r:embed="rId3"/>
          <a:stretch>
            <a:fillRect/>
          </a:stretch>
        </p:blipFill>
        <p:spPr>
          <a:xfrm>
            <a:off x="946529" y="392965"/>
            <a:ext cx="338434" cy="367442"/>
          </a:xfrm>
          <a:prstGeom prst="rect">
            <a:avLst/>
          </a:prstGeom>
        </p:spPr>
      </p:pic>
      <p:sp>
        <p:nvSpPr>
          <p:cNvPr id="17" name="Text Placeholder 10">
            <a:extLst>
              <a:ext uri="{FF2B5EF4-FFF2-40B4-BE49-F238E27FC236}">
                <a16:creationId xmlns:a16="http://schemas.microsoft.com/office/drawing/2014/main" id="{E8CB0875-A544-D540-89A8-A00286FCD659}"/>
              </a:ext>
            </a:extLst>
          </p:cNvPr>
          <p:cNvSpPr>
            <a:spLocks noGrp="1"/>
          </p:cNvSpPr>
          <p:nvPr>
            <p:ph type="body" sz="quarter" idx="11" hasCustomPrompt="1"/>
          </p:nvPr>
        </p:nvSpPr>
        <p:spPr>
          <a:xfrm>
            <a:off x="1579321" y="349674"/>
            <a:ext cx="4535489"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Tree>
    <p:extLst>
      <p:ext uri="{BB962C8B-B14F-4D97-AF65-F5344CB8AC3E}">
        <p14:creationId xmlns:p14="http://schemas.microsoft.com/office/powerpoint/2010/main" val="8174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 Pull Quote">
    <p:spTree>
      <p:nvGrpSpPr>
        <p:cNvPr id="1" name=""/>
        <p:cNvGrpSpPr/>
        <p:nvPr/>
      </p:nvGrpSpPr>
      <p:grpSpPr>
        <a:xfrm>
          <a:off x="0" y="0"/>
          <a:ext cx="0" cy="0"/>
          <a:chOff x="0" y="0"/>
          <a:chExt cx="0" cy="0"/>
        </a:xfrm>
      </p:grpSpPr>
      <p:pic>
        <p:nvPicPr>
          <p:cNvPr id="19" name="Picture 18" descr="A picture containing ax, clipart&#10;&#10;Description automatically generated">
            <a:extLst>
              <a:ext uri="{FF2B5EF4-FFF2-40B4-BE49-F238E27FC236}">
                <a16:creationId xmlns:a16="http://schemas.microsoft.com/office/drawing/2014/main" id="{A3766C75-6057-9E41-BCEF-90F7975F806F}"/>
              </a:ext>
            </a:extLst>
          </p:cNvPr>
          <p:cNvPicPr>
            <a:picLocks noChangeAspect="1"/>
          </p:cNvPicPr>
          <p:nvPr userDrawn="1"/>
        </p:nvPicPr>
        <p:blipFill>
          <a:blip r:embed="rId2"/>
          <a:stretch>
            <a:fillRect/>
          </a:stretch>
        </p:blipFill>
        <p:spPr>
          <a:xfrm>
            <a:off x="957002" y="3028043"/>
            <a:ext cx="584200" cy="381000"/>
          </a:xfrm>
          <a:prstGeom prst="rect">
            <a:avLst/>
          </a:prstGeom>
        </p:spPr>
      </p:pic>
      <p:sp>
        <p:nvSpPr>
          <p:cNvPr id="25" name="Text Placeholder 10">
            <a:extLst>
              <a:ext uri="{FF2B5EF4-FFF2-40B4-BE49-F238E27FC236}">
                <a16:creationId xmlns:a16="http://schemas.microsoft.com/office/drawing/2014/main" id="{C68C0CF9-3DA3-5B4C-815C-2E9015795C9B}"/>
              </a:ext>
            </a:extLst>
          </p:cNvPr>
          <p:cNvSpPr>
            <a:spLocks noGrp="1"/>
          </p:cNvSpPr>
          <p:nvPr>
            <p:ph type="body" sz="quarter" idx="16" hasCustomPrompt="1"/>
          </p:nvPr>
        </p:nvSpPr>
        <p:spPr>
          <a:xfrm>
            <a:off x="6414776" y="114980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26" name="Text Placeholder 20">
            <a:extLst>
              <a:ext uri="{FF2B5EF4-FFF2-40B4-BE49-F238E27FC236}">
                <a16:creationId xmlns:a16="http://schemas.microsoft.com/office/drawing/2014/main" id="{577B40BD-8A78-4447-B797-AE5F3FB681BA}"/>
              </a:ext>
            </a:extLst>
          </p:cNvPr>
          <p:cNvSpPr>
            <a:spLocks noGrp="1"/>
          </p:cNvSpPr>
          <p:nvPr>
            <p:ph type="body" sz="quarter" idx="17" hasCustomPrompt="1"/>
          </p:nvPr>
        </p:nvSpPr>
        <p:spPr>
          <a:xfrm>
            <a:off x="6414355" y="177557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7" name="Text Placeholder 26">
            <a:extLst>
              <a:ext uri="{FF2B5EF4-FFF2-40B4-BE49-F238E27FC236}">
                <a16:creationId xmlns:a16="http://schemas.microsoft.com/office/drawing/2014/main" id="{957A1AB2-5DC6-E04D-9E40-E368901F754E}"/>
              </a:ext>
            </a:extLst>
          </p:cNvPr>
          <p:cNvSpPr>
            <a:spLocks noGrp="1"/>
          </p:cNvSpPr>
          <p:nvPr>
            <p:ph type="body" sz="quarter" idx="18" hasCustomPrompt="1"/>
          </p:nvPr>
        </p:nvSpPr>
        <p:spPr>
          <a:xfrm>
            <a:off x="6414355" y="262517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8" name="Text Placeholder 36">
            <a:extLst>
              <a:ext uri="{FF2B5EF4-FFF2-40B4-BE49-F238E27FC236}">
                <a16:creationId xmlns:a16="http://schemas.microsoft.com/office/drawing/2014/main" id="{A7DE3A9F-D85C-BF4B-8D9E-69E95367E5C8}"/>
              </a:ext>
            </a:extLst>
          </p:cNvPr>
          <p:cNvSpPr>
            <a:spLocks noGrp="1"/>
          </p:cNvSpPr>
          <p:nvPr>
            <p:ph type="body" sz="quarter" idx="19" hasCustomPrompt="1"/>
          </p:nvPr>
        </p:nvSpPr>
        <p:spPr>
          <a:xfrm>
            <a:off x="6414355" y="229842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
        <p:nvSpPr>
          <p:cNvPr id="30" name="Text Placeholder 39">
            <a:extLst>
              <a:ext uri="{FF2B5EF4-FFF2-40B4-BE49-F238E27FC236}">
                <a16:creationId xmlns:a16="http://schemas.microsoft.com/office/drawing/2014/main" id="{F984C67B-8D46-C844-806E-2E4C2F3A22B1}"/>
              </a:ext>
            </a:extLst>
          </p:cNvPr>
          <p:cNvSpPr>
            <a:spLocks noGrp="1"/>
          </p:cNvSpPr>
          <p:nvPr>
            <p:ph type="body" sz="quarter" idx="20" hasCustomPrompt="1"/>
          </p:nvPr>
        </p:nvSpPr>
        <p:spPr>
          <a:xfrm>
            <a:off x="957002" y="3637280"/>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pic>
        <p:nvPicPr>
          <p:cNvPr id="9" name="Picture 8">
            <a:extLst>
              <a:ext uri="{FF2B5EF4-FFF2-40B4-BE49-F238E27FC236}">
                <a16:creationId xmlns:a16="http://schemas.microsoft.com/office/drawing/2014/main" id="{D234AD9F-344F-DF4E-B996-F61969E1FE40}"/>
              </a:ext>
            </a:extLst>
          </p:cNvPr>
          <p:cNvPicPr>
            <a:picLocks noChangeAspect="1"/>
          </p:cNvPicPr>
          <p:nvPr userDrawn="1"/>
        </p:nvPicPr>
        <p:blipFill>
          <a:blip r:embed="rId3"/>
          <a:stretch>
            <a:fillRect/>
          </a:stretch>
        </p:blipFill>
        <p:spPr>
          <a:xfrm>
            <a:off x="6533125" y="392965"/>
            <a:ext cx="338434" cy="367442"/>
          </a:xfrm>
          <a:prstGeom prst="rect">
            <a:avLst/>
          </a:prstGeom>
        </p:spPr>
      </p:pic>
    </p:spTree>
    <p:extLst>
      <p:ext uri="{BB962C8B-B14F-4D97-AF65-F5344CB8AC3E}">
        <p14:creationId xmlns:p14="http://schemas.microsoft.com/office/powerpoint/2010/main" val="408113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Pull Quot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09214B5-AEDA-8043-B4CF-A3FBF48DCE0B}"/>
              </a:ext>
            </a:extLst>
          </p:cNvPr>
          <p:cNvSpPr>
            <a:spLocks noGrp="1"/>
          </p:cNvSpPr>
          <p:nvPr>
            <p:ph type="body" sz="quarter" idx="16" hasCustomPrompt="1"/>
          </p:nvPr>
        </p:nvSpPr>
        <p:spPr>
          <a:xfrm>
            <a:off x="6414776" y="114980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2" name="Text Placeholder 20">
            <a:extLst>
              <a:ext uri="{FF2B5EF4-FFF2-40B4-BE49-F238E27FC236}">
                <a16:creationId xmlns:a16="http://schemas.microsoft.com/office/drawing/2014/main" id="{3F4FDB60-88E0-684E-B924-B9939A9CB490}"/>
              </a:ext>
            </a:extLst>
          </p:cNvPr>
          <p:cNvSpPr>
            <a:spLocks noGrp="1"/>
          </p:cNvSpPr>
          <p:nvPr>
            <p:ph type="body" sz="quarter" idx="17" hasCustomPrompt="1"/>
          </p:nvPr>
        </p:nvSpPr>
        <p:spPr>
          <a:xfrm>
            <a:off x="6414355" y="177557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3" name="Text Placeholder 26">
            <a:extLst>
              <a:ext uri="{FF2B5EF4-FFF2-40B4-BE49-F238E27FC236}">
                <a16:creationId xmlns:a16="http://schemas.microsoft.com/office/drawing/2014/main" id="{08E71E82-CF09-2545-B729-560340A75986}"/>
              </a:ext>
            </a:extLst>
          </p:cNvPr>
          <p:cNvSpPr>
            <a:spLocks noGrp="1"/>
          </p:cNvSpPr>
          <p:nvPr>
            <p:ph type="body" sz="quarter" idx="18" hasCustomPrompt="1"/>
          </p:nvPr>
        </p:nvSpPr>
        <p:spPr>
          <a:xfrm>
            <a:off x="6414355" y="262517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4" name="Text Placeholder 36">
            <a:extLst>
              <a:ext uri="{FF2B5EF4-FFF2-40B4-BE49-F238E27FC236}">
                <a16:creationId xmlns:a16="http://schemas.microsoft.com/office/drawing/2014/main" id="{E52A99A2-6AD7-B742-BECE-6CCAB8F2B3E4}"/>
              </a:ext>
            </a:extLst>
          </p:cNvPr>
          <p:cNvSpPr>
            <a:spLocks noGrp="1"/>
          </p:cNvSpPr>
          <p:nvPr>
            <p:ph type="body" sz="quarter" idx="19" hasCustomPrompt="1"/>
          </p:nvPr>
        </p:nvSpPr>
        <p:spPr>
          <a:xfrm>
            <a:off x="6414355" y="229842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8" name="Picture 7">
            <a:extLst>
              <a:ext uri="{FF2B5EF4-FFF2-40B4-BE49-F238E27FC236}">
                <a16:creationId xmlns:a16="http://schemas.microsoft.com/office/drawing/2014/main" id="{6738E1EB-4B4D-F647-947C-EE1E7A603F19}"/>
              </a:ext>
            </a:extLst>
          </p:cNvPr>
          <p:cNvPicPr>
            <a:picLocks noChangeAspect="1"/>
          </p:cNvPicPr>
          <p:nvPr userDrawn="1"/>
        </p:nvPicPr>
        <p:blipFill>
          <a:blip r:embed="rId2"/>
          <a:stretch>
            <a:fillRect/>
          </a:stretch>
        </p:blipFill>
        <p:spPr>
          <a:xfrm>
            <a:off x="6533125" y="392965"/>
            <a:ext cx="338434" cy="367442"/>
          </a:xfrm>
          <a:prstGeom prst="rect">
            <a:avLst/>
          </a:prstGeom>
        </p:spPr>
      </p:pic>
    </p:spTree>
    <p:extLst>
      <p:ext uri="{BB962C8B-B14F-4D97-AF65-F5344CB8AC3E}">
        <p14:creationId xmlns:p14="http://schemas.microsoft.com/office/powerpoint/2010/main" val="319710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No Pull Quote">
    <p:spTree>
      <p:nvGrpSpPr>
        <p:cNvPr id="1" name=""/>
        <p:cNvGrpSpPr/>
        <p:nvPr/>
      </p:nvGrpSpPr>
      <p:grpSpPr>
        <a:xfrm>
          <a:off x="0" y="0"/>
          <a:ext cx="0" cy="0"/>
          <a:chOff x="0" y="0"/>
          <a:chExt cx="0" cy="0"/>
        </a:xfrm>
      </p:grpSpPr>
      <p:sp>
        <p:nvSpPr>
          <p:cNvPr id="18" name="Text Placeholder 10">
            <a:extLst>
              <a:ext uri="{FF2B5EF4-FFF2-40B4-BE49-F238E27FC236}">
                <a16:creationId xmlns:a16="http://schemas.microsoft.com/office/drawing/2014/main" id="{2E935920-A154-2A49-8DD4-B1BF3F3F0C5A}"/>
              </a:ext>
            </a:extLst>
          </p:cNvPr>
          <p:cNvSpPr>
            <a:spLocks noGrp="1"/>
          </p:cNvSpPr>
          <p:nvPr>
            <p:ph type="body" sz="quarter" idx="11" hasCustomPrompt="1"/>
          </p:nvPr>
        </p:nvSpPr>
        <p:spPr>
          <a:xfrm>
            <a:off x="840287" y="11599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9" name="Text Placeholder 20">
            <a:extLst>
              <a:ext uri="{FF2B5EF4-FFF2-40B4-BE49-F238E27FC236}">
                <a16:creationId xmlns:a16="http://schemas.microsoft.com/office/drawing/2014/main" id="{496DCCFD-FC98-5A4F-8406-B1E40552B38A}"/>
              </a:ext>
            </a:extLst>
          </p:cNvPr>
          <p:cNvSpPr>
            <a:spLocks noGrp="1"/>
          </p:cNvSpPr>
          <p:nvPr>
            <p:ph type="body" sz="quarter" idx="17" hasCustomPrompt="1"/>
          </p:nvPr>
        </p:nvSpPr>
        <p:spPr>
          <a:xfrm>
            <a:off x="839866" y="17857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0" name="Text Placeholder 26">
            <a:extLst>
              <a:ext uri="{FF2B5EF4-FFF2-40B4-BE49-F238E27FC236}">
                <a16:creationId xmlns:a16="http://schemas.microsoft.com/office/drawing/2014/main" id="{AA9D25E4-634D-EF4C-A972-8AEBF11E14C4}"/>
              </a:ext>
            </a:extLst>
          </p:cNvPr>
          <p:cNvSpPr>
            <a:spLocks noGrp="1"/>
          </p:cNvSpPr>
          <p:nvPr>
            <p:ph type="body" sz="quarter" idx="18" hasCustomPrompt="1"/>
          </p:nvPr>
        </p:nvSpPr>
        <p:spPr>
          <a:xfrm>
            <a:off x="839866" y="26353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1" name="Text Placeholder 36">
            <a:extLst>
              <a:ext uri="{FF2B5EF4-FFF2-40B4-BE49-F238E27FC236}">
                <a16:creationId xmlns:a16="http://schemas.microsoft.com/office/drawing/2014/main" id="{7A7E4303-DEED-8742-A335-B82AB429E6B1}"/>
              </a:ext>
            </a:extLst>
          </p:cNvPr>
          <p:cNvSpPr>
            <a:spLocks noGrp="1"/>
          </p:cNvSpPr>
          <p:nvPr>
            <p:ph type="body" sz="quarter" idx="19" hasCustomPrompt="1"/>
          </p:nvPr>
        </p:nvSpPr>
        <p:spPr>
          <a:xfrm>
            <a:off x="839866" y="23085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7" name="Picture 6">
            <a:extLst>
              <a:ext uri="{FF2B5EF4-FFF2-40B4-BE49-F238E27FC236}">
                <a16:creationId xmlns:a16="http://schemas.microsoft.com/office/drawing/2014/main" id="{5223A1DB-13B3-D640-A868-69A2CB3649E3}"/>
              </a:ext>
            </a:extLst>
          </p:cNvPr>
          <p:cNvPicPr>
            <a:picLocks noChangeAspect="1"/>
          </p:cNvPicPr>
          <p:nvPr userDrawn="1"/>
        </p:nvPicPr>
        <p:blipFill>
          <a:blip r:embed="rId2"/>
          <a:stretch>
            <a:fillRect/>
          </a:stretch>
        </p:blipFill>
        <p:spPr>
          <a:xfrm>
            <a:off x="946529" y="392965"/>
            <a:ext cx="338434" cy="367442"/>
          </a:xfrm>
          <a:prstGeom prst="rect">
            <a:avLst/>
          </a:prstGeom>
        </p:spPr>
      </p:pic>
    </p:spTree>
    <p:extLst>
      <p:ext uri="{BB962C8B-B14F-4D97-AF65-F5344CB8AC3E}">
        <p14:creationId xmlns:p14="http://schemas.microsoft.com/office/powerpoint/2010/main" val="245107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35" name="Text Placeholder 10">
            <a:extLst>
              <a:ext uri="{FF2B5EF4-FFF2-40B4-BE49-F238E27FC236}">
                <a16:creationId xmlns:a16="http://schemas.microsoft.com/office/drawing/2014/main" id="{3607D00A-F7D9-7D4F-9197-D22B6912DF65}"/>
              </a:ext>
            </a:extLst>
          </p:cNvPr>
          <p:cNvSpPr>
            <a:spLocks noGrp="1"/>
          </p:cNvSpPr>
          <p:nvPr>
            <p:ph type="body" sz="quarter" idx="19" hasCustomPrompt="1"/>
          </p:nvPr>
        </p:nvSpPr>
        <p:spPr>
          <a:xfrm>
            <a:off x="849948" y="1151711"/>
            <a:ext cx="7460932"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36" name="Text Placeholder 20">
            <a:extLst>
              <a:ext uri="{FF2B5EF4-FFF2-40B4-BE49-F238E27FC236}">
                <a16:creationId xmlns:a16="http://schemas.microsoft.com/office/drawing/2014/main" id="{0A583170-D0E1-204F-8D7C-C79D500CC686}"/>
              </a:ext>
            </a:extLst>
          </p:cNvPr>
          <p:cNvSpPr>
            <a:spLocks noGrp="1"/>
          </p:cNvSpPr>
          <p:nvPr>
            <p:ph type="body" sz="quarter" idx="20" hasCustomPrompt="1"/>
          </p:nvPr>
        </p:nvSpPr>
        <p:spPr>
          <a:xfrm>
            <a:off x="849526" y="1777483"/>
            <a:ext cx="7460931"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7" name="Text Placeholder 26">
            <a:extLst>
              <a:ext uri="{FF2B5EF4-FFF2-40B4-BE49-F238E27FC236}">
                <a16:creationId xmlns:a16="http://schemas.microsoft.com/office/drawing/2014/main" id="{5363167E-299F-5348-982F-8592C25A959E}"/>
              </a:ext>
            </a:extLst>
          </p:cNvPr>
          <p:cNvSpPr>
            <a:spLocks noGrp="1"/>
          </p:cNvSpPr>
          <p:nvPr>
            <p:ph type="body" sz="quarter" idx="21" hasCustomPrompt="1"/>
          </p:nvPr>
        </p:nvSpPr>
        <p:spPr>
          <a:xfrm>
            <a:off x="849526" y="2627078"/>
            <a:ext cx="7460929"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 – one column</a:t>
            </a:r>
          </a:p>
        </p:txBody>
      </p:sp>
      <p:sp>
        <p:nvSpPr>
          <p:cNvPr id="38" name="Text Placeholder 36">
            <a:extLst>
              <a:ext uri="{FF2B5EF4-FFF2-40B4-BE49-F238E27FC236}">
                <a16:creationId xmlns:a16="http://schemas.microsoft.com/office/drawing/2014/main" id="{6E75AD90-F859-044D-9FF2-D7E08BFA9FEC}"/>
              </a:ext>
            </a:extLst>
          </p:cNvPr>
          <p:cNvSpPr>
            <a:spLocks noGrp="1"/>
          </p:cNvSpPr>
          <p:nvPr>
            <p:ph type="body" sz="quarter" idx="22" hasCustomPrompt="1"/>
          </p:nvPr>
        </p:nvSpPr>
        <p:spPr>
          <a:xfrm>
            <a:off x="849527" y="2300333"/>
            <a:ext cx="7460930"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7" name="Picture 6">
            <a:extLst>
              <a:ext uri="{FF2B5EF4-FFF2-40B4-BE49-F238E27FC236}">
                <a16:creationId xmlns:a16="http://schemas.microsoft.com/office/drawing/2014/main" id="{5B97F012-D17D-5E4F-AE53-610193062CBE}"/>
              </a:ext>
            </a:extLst>
          </p:cNvPr>
          <p:cNvPicPr>
            <a:picLocks noChangeAspect="1"/>
          </p:cNvPicPr>
          <p:nvPr userDrawn="1"/>
        </p:nvPicPr>
        <p:blipFill>
          <a:blip r:embed="rId2"/>
          <a:stretch>
            <a:fillRect/>
          </a:stretch>
        </p:blipFill>
        <p:spPr>
          <a:xfrm>
            <a:off x="946529" y="392965"/>
            <a:ext cx="338434" cy="367442"/>
          </a:xfrm>
          <a:prstGeom prst="rect">
            <a:avLst/>
          </a:prstGeom>
        </p:spPr>
      </p:pic>
    </p:spTree>
    <p:extLst>
      <p:ext uri="{BB962C8B-B14F-4D97-AF65-F5344CB8AC3E}">
        <p14:creationId xmlns:p14="http://schemas.microsoft.com/office/powerpoint/2010/main" val="303425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Image">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C181F703-863B-E343-AAC3-148BCE205519}"/>
              </a:ext>
            </a:extLst>
          </p:cNvPr>
          <p:cNvSpPr>
            <a:spLocks noGrp="1"/>
          </p:cNvSpPr>
          <p:nvPr>
            <p:ph type="body" sz="quarter" idx="11" hasCustomPrompt="1"/>
          </p:nvPr>
        </p:nvSpPr>
        <p:spPr>
          <a:xfrm>
            <a:off x="353064" y="2208803"/>
            <a:ext cx="9555024" cy="783097"/>
          </a:xfrm>
          <a:prstGeom prst="rect">
            <a:avLst/>
          </a:prstGeom>
        </p:spPr>
        <p:txBody>
          <a:bodyPr/>
          <a:lstStyle>
            <a:lvl1pPr marL="0" indent="0">
              <a:buNone/>
              <a:defRPr sz="4000" b="1" i="0">
                <a:solidFill>
                  <a:srgbClr val="343433"/>
                </a:solidFill>
                <a:latin typeface="Arial" panose="020B0604020202020204" pitchFamily="34" charset="0"/>
                <a:cs typeface="Arial" panose="020B0604020202020204" pitchFamily="34" charset="0"/>
              </a:defRPr>
            </a:lvl1pPr>
          </a:lstStyle>
          <a:p>
            <a:pPr lvl="0"/>
            <a:r>
              <a:rPr lang="en-GB" dirty="0"/>
              <a:t>Presentation Title click to edit heading</a:t>
            </a:r>
            <a:endParaRPr lang="en-US" dirty="0"/>
          </a:p>
        </p:txBody>
      </p:sp>
      <p:sp>
        <p:nvSpPr>
          <p:cNvPr id="10" name="Text Placeholder 20">
            <a:extLst>
              <a:ext uri="{FF2B5EF4-FFF2-40B4-BE49-F238E27FC236}">
                <a16:creationId xmlns:a16="http://schemas.microsoft.com/office/drawing/2014/main" id="{3C0EDADF-4748-0340-B5C1-880B7E7AA643}"/>
              </a:ext>
            </a:extLst>
          </p:cNvPr>
          <p:cNvSpPr>
            <a:spLocks noGrp="1"/>
          </p:cNvSpPr>
          <p:nvPr>
            <p:ph type="body" sz="quarter" idx="16" hasCustomPrompt="1"/>
          </p:nvPr>
        </p:nvSpPr>
        <p:spPr>
          <a:xfrm>
            <a:off x="362130" y="3429579"/>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3" name="Text Placeholder 26">
            <a:extLst>
              <a:ext uri="{FF2B5EF4-FFF2-40B4-BE49-F238E27FC236}">
                <a16:creationId xmlns:a16="http://schemas.microsoft.com/office/drawing/2014/main" id="{7CDB7468-F4D3-CA4C-8F37-420B268B71ED}"/>
              </a:ext>
            </a:extLst>
          </p:cNvPr>
          <p:cNvSpPr>
            <a:spLocks noGrp="1"/>
          </p:cNvSpPr>
          <p:nvPr>
            <p:ph type="body" sz="quarter" idx="17" hasCustomPrompt="1"/>
          </p:nvPr>
        </p:nvSpPr>
        <p:spPr>
          <a:xfrm>
            <a:off x="362130" y="5773909"/>
            <a:ext cx="4395788" cy="30175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credit text</a:t>
            </a:r>
          </a:p>
        </p:txBody>
      </p:sp>
      <p:pic>
        <p:nvPicPr>
          <p:cNvPr id="6" name="Picture 5" descr="Graphical user interface, text, application&#10;&#10;Description automatically generated">
            <a:extLst>
              <a:ext uri="{FF2B5EF4-FFF2-40B4-BE49-F238E27FC236}">
                <a16:creationId xmlns:a16="http://schemas.microsoft.com/office/drawing/2014/main" id="{EE977EFC-A586-A64F-A2A2-235259CF7312}"/>
              </a:ext>
            </a:extLst>
          </p:cNvPr>
          <p:cNvPicPr>
            <a:picLocks noChangeAspect="1"/>
          </p:cNvPicPr>
          <p:nvPr userDrawn="1"/>
        </p:nvPicPr>
        <p:blipFill>
          <a:blip r:embed="rId2"/>
          <a:stretch>
            <a:fillRect/>
          </a:stretch>
        </p:blipFill>
        <p:spPr>
          <a:xfrm>
            <a:off x="611169" y="296155"/>
            <a:ext cx="2958950" cy="798804"/>
          </a:xfrm>
          <a:prstGeom prst="rect">
            <a:avLst/>
          </a:prstGeom>
        </p:spPr>
      </p:pic>
    </p:spTree>
    <p:extLst>
      <p:ext uri="{BB962C8B-B14F-4D97-AF65-F5344CB8AC3E}">
        <p14:creationId xmlns:p14="http://schemas.microsoft.com/office/powerpoint/2010/main" val="223803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5" name="Text Placeholder 10">
            <a:extLst>
              <a:ext uri="{FF2B5EF4-FFF2-40B4-BE49-F238E27FC236}">
                <a16:creationId xmlns:a16="http://schemas.microsoft.com/office/drawing/2014/main" id="{3607D00A-F7D9-7D4F-9197-D22B6912DF65}"/>
              </a:ext>
            </a:extLst>
          </p:cNvPr>
          <p:cNvSpPr>
            <a:spLocks noGrp="1"/>
          </p:cNvSpPr>
          <p:nvPr>
            <p:ph type="body" sz="quarter" idx="19" hasCustomPrompt="1"/>
          </p:nvPr>
        </p:nvSpPr>
        <p:spPr>
          <a:xfrm>
            <a:off x="849948" y="1151711"/>
            <a:ext cx="7460932"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36" name="Text Placeholder 20">
            <a:extLst>
              <a:ext uri="{FF2B5EF4-FFF2-40B4-BE49-F238E27FC236}">
                <a16:creationId xmlns:a16="http://schemas.microsoft.com/office/drawing/2014/main" id="{0A583170-D0E1-204F-8D7C-C79D500CC686}"/>
              </a:ext>
            </a:extLst>
          </p:cNvPr>
          <p:cNvSpPr>
            <a:spLocks noGrp="1"/>
          </p:cNvSpPr>
          <p:nvPr>
            <p:ph type="body" sz="quarter" idx="20" hasCustomPrompt="1"/>
          </p:nvPr>
        </p:nvSpPr>
        <p:spPr>
          <a:xfrm>
            <a:off x="849526" y="1777483"/>
            <a:ext cx="7460931"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7" name="Text Placeholder 26">
            <a:extLst>
              <a:ext uri="{FF2B5EF4-FFF2-40B4-BE49-F238E27FC236}">
                <a16:creationId xmlns:a16="http://schemas.microsoft.com/office/drawing/2014/main" id="{5363167E-299F-5348-982F-8592C25A959E}"/>
              </a:ext>
            </a:extLst>
          </p:cNvPr>
          <p:cNvSpPr>
            <a:spLocks noGrp="1"/>
          </p:cNvSpPr>
          <p:nvPr>
            <p:ph type="body" sz="quarter" idx="21" hasCustomPrompt="1"/>
          </p:nvPr>
        </p:nvSpPr>
        <p:spPr>
          <a:xfrm>
            <a:off x="849526" y="2627078"/>
            <a:ext cx="7460929"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 – one column</a:t>
            </a:r>
          </a:p>
        </p:txBody>
      </p:sp>
      <p:sp>
        <p:nvSpPr>
          <p:cNvPr id="38" name="Text Placeholder 36">
            <a:extLst>
              <a:ext uri="{FF2B5EF4-FFF2-40B4-BE49-F238E27FC236}">
                <a16:creationId xmlns:a16="http://schemas.microsoft.com/office/drawing/2014/main" id="{6E75AD90-F859-044D-9FF2-D7E08BFA9FEC}"/>
              </a:ext>
            </a:extLst>
          </p:cNvPr>
          <p:cNvSpPr>
            <a:spLocks noGrp="1"/>
          </p:cNvSpPr>
          <p:nvPr>
            <p:ph type="body" sz="quarter" idx="22" hasCustomPrompt="1"/>
          </p:nvPr>
        </p:nvSpPr>
        <p:spPr>
          <a:xfrm>
            <a:off x="849527" y="2300333"/>
            <a:ext cx="7460930"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7" name="Picture 6">
            <a:extLst>
              <a:ext uri="{FF2B5EF4-FFF2-40B4-BE49-F238E27FC236}">
                <a16:creationId xmlns:a16="http://schemas.microsoft.com/office/drawing/2014/main" id="{5B97F012-D17D-5E4F-AE53-610193062CBE}"/>
              </a:ext>
            </a:extLst>
          </p:cNvPr>
          <p:cNvPicPr>
            <a:picLocks noChangeAspect="1"/>
          </p:cNvPicPr>
          <p:nvPr userDrawn="1"/>
        </p:nvPicPr>
        <p:blipFill>
          <a:blip r:embed="rId2"/>
          <a:stretch>
            <a:fillRect/>
          </a:stretch>
        </p:blipFill>
        <p:spPr>
          <a:xfrm>
            <a:off x="946529" y="392965"/>
            <a:ext cx="338434" cy="367442"/>
          </a:xfrm>
          <a:prstGeom prst="rect">
            <a:avLst/>
          </a:prstGeom>
        </p:spPr>
      </p:pic>
    </p:spTree>
    <p:extLst>
      <p:ext uri="{BB962C8B-B14F-4D97-AF65-F5344CB8AC3E}">
        <p14:creationId xmlns:p14="http://schemas.microsoft.com/office/powerpoint/2010/main" val="322980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o Pull Quote">
    <p:spTree>
      <p:nvGrpSpPr>
        <p:cNvPr id="1" name=""/>
        <p:cNvGrpSpPr/>
        <p:nvPr/>
      </p:nvGrpSpPr>
      <p:grpSpPr>
        <a:xfrm>
          <a:off x="0" y="0"/>
          <a:ext cx="0" cy="0"/>
          <a:chOff x="0" y="0"/>
          <a:chExt cx="0" cy="0"/>
        </a:xfrm>
      </p:grpSpPr>
      <p:sp>
        <p:nvSpPr>
          <p:cNvPr id="18" name="Text Placeholder 10">
            <a:extLst>
              <a:ext uri="{FF2B5EF4-FFF2-40B4-BE49-F238E27FC236}">
                <a16:creationId xmlns:a16="http://schemas.microsoft.com/office/drawing/2014/main" id="{2E935920-A154-2A49-8DD4-B1BF3F3F0C5A}"/>
              </a:ext>
            </a:extLst>
          </p:cNvPr>
          <p:cNvSpPr>
            <a:spLocks noGrp="1"/>
          </p:cNvSpPr>
          <p:nvPr>
            <p:ph type="body" sz="quarter" idx="11" hasCustomPrompt="1"/>
          </p:nvPr>
        </p:nvSpPr>
        <p:spPr>
          <a:xfrm>
            <a:off x="840287" y="11599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9" name="Text Placeholder 20">
            <a:extLst>
              <a:ext uri="{FF2B5EF4-FFF2-40B4-BE49-F238E27FC236}">
                <a16:creationId xmlns:a16="http://schemas.microsoft.com/office/drawing/2014/main" id="{496DCCFD-FC98-5A4F-8406-B1E40552B38A}"/>
              </a:ext>
            </a:extLst>
          </p:cNvPr>
          <p:cNvSpPr>
            <a:spLocks noGrp="1"/>
          </p:cNvSpPr>
          <p:nvPr>
            <p:ph type="body" sz="quarter" idx="17" hasCustomPrompt="1"/>
          </p:nvPr>
        </p:nvSpPr>
        <p:spPr>
          <a:xfrm>
            <a:off x="839866" y="17857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0" name="Text Placeholder 26">
            <a:extLst>
              <a:ext uri="{FF2B5EF4-FFF2-40B4-BE49-F238E27FC236}">
                <a16:creationId xmlns:a16="http://schemas.microsoft.com/office/drawing/2014/main" id="{AA9D25E4-634D-EF4C-A972-8AEBF11E14C4}"/>
              </a:ext>
            </a:extLst>
          </p:cNvPr>
          <p:cNvSpPr>
            <a:spLocks noGrp="1"/>
          </p:cNvSpPr>
          <p:nvPr>
            <p:ph type="body" sz="quarter" idx="18" hasCustomPrompt="1"/>
          </p:nvPr>
        </p:nvSpPr>
        <p:spPr>
          <a:xfrm>
            <a:off x="839866" y="26353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1" name="Text Placeholder 36">
            <a:extLst>
              <a:ext uri="{FF2B5EF4-FFF2-40B4-BE49-F238E27FC236}">
                <a16:creationId xmlns:a16="http://schemas.microsoft.com/office/drawing/2014/main" id="{7A7E4303-DEED-8742-A335-B82AB429E6B1}"/>
              </a:ext>
            </a:extLst>
          </p:cNvPr>
          <p:cNvSpPr>
            <a:spLocks noGrp="1"/>
          </p:cNvSpPr>
          <p:nvPr>
            <p:ph type="body" sz="quarter" idx="19" hasCustomPrompt="1"/>
          </p:nvPr>
        </p:nvSpPr>
        <p:spPr>
          <a:xfrm>
            <a:off x="839866" y="23085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7" name="Picture 6">
            <a:extLst>
              <a:ext uri="{FF2B5EF4-FFF2-40B4-BE49-F238E27FC236}">
                <a16:creationId xmlns:a16="http://schemas.microsoft.com/office/drawing/2014/main" id="{5223A1DB-13B3-D640-A868-69A2CB3649E3}"/>
              </a:ext>
            </a:extLst>
          </p:cNvPr>
          <p:cNvPicPr>
            <a:picLocks noChangeAspect="1"/>
          </p:cNvPicPr>
          <p:nvPr userDrawn="1"/>
        </p:nvPicPr>
        <p:blipFill>
          <a:blip r:embed="rId2"/>
          <a:stretch>
            <a:fillRect/>
          </a:stretch>
        </p:blipFill>
        <p:spPr>
          <a:xfrm>
            <a:off x="946529" y="392965"/>
            <a:ext cx="338434" cy="367442"/>
          </a:xfrm>
          <a:prstGeom prst="rect">
            <a:avLst/>
          </a:prstGeom>
        </p:spPr>
      </p:pic>
    </p:spTree>
    <p:extLst>
      <p:ext uri="{BB962C8B-B14F-4D97-AF65-F5344CB8AC3E}">
        <p14:creationId xmlns:p14="http://schemas.microsoft.com/office/powerpoint/2010/main" val="797160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7.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4256A-F2A8-5443-A353-1723384E9E11}"/>
              </a:ext>
            </a:extLst>
          </p:cNvPr>
          <p:cNvSpPr/>
          <p:nvPr userDrawn="1"/>
        </p:nvSpPr>
        <p:spPr>
          <a:xfrm rot="1204292">
            <a:off x="6716804" y="-488155"/>
            <a:ext cx="7021479" cy="9174191"/>
          </a:xfrm>
          <a:prstGeom prst="rect">
            <a:avLst/>
          </a:prstGeom>
          <a:solidFill>
            <a:srgbClr val="28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761289"/>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4256A-F2A8-5443-A353-1723384E9E11}"/>
              </a:ext>
            </a:extLst>
          </p:cNvPr>
          <p:cNvSpPr/>
          <p:nvPr userDrawn="1"/>
        </p:nvSpPr>
        <p:spPr>
          <a:xfrm rot="20395708" flipH="1">
            <a:off x="-1537830" y="-488155"/>
            <a:ext cx="7021479" cy="9174191"/>
          </a:xfrm>
          <a:prstGeom prst="rect">
            <a:avLst/>
          </a:prstGeom>
          <a:solidFill>
            <a:srgbClr val="AC1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321059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3" r:id="rId3"/>
    <p:sldLayoutId id="2147483674" r:id="rId4"/>
    <p:sldLayoutId id="214748367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7B07BA-4A39-F541-B673-EC3C5D9EA66F}"/>
              </a:ext>
            </a:extLst>
          </p:cNvPr>
          <p:cNvSpPr/>
          <p:nvPr userDrawn="1"/>
        </p:nvSpPr>
        <p:spPr>
          <a:xfrm>
            <a:off x="-100208" y="6463430"/>
            <a:ext cx="12388241" cy="513567"/>
          </a:xfrm>
          <a:prstGeom prst="rect">
            <a:avLst/>
          </a:prstGeom>
          <a:solidFill>
            <a:srgbClr val="28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407659"/>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77" r:id="rId3"/>
    <p:sldLayoutId id="2147483649" r:id="rId4"/>
    <p:sldLayoutId id="2147483650" r:id="rId5"/>
    <p:sldLayoutId id="2147483675" r:id="rId6"/>
    <p:sldLayoutId id="214748367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29C8-17E1-4F41-829E-94B6FAF41F30}"/>
              </a:ext>
            </a:extLst>
          </p:cNvPr>
          <p:cNvSpPr/>
          <p:nvPr userDrawn="1"/>
        </p:nvSpPr>
        <p:spPr>
          <a:xfrm>
            <a:off x="-100208" y="6463430"/>
            <a:ext cx="12388241" cy="513567"/>
          </a:xfrm>
          <a:prstGeom prst="rect">
            <a:avLst/>
          </a:prstGeom>
          <a:solidFill>
            <a:srgbClr val="AC1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47948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29C8-17E1-4F41-829E-94B6FAF41F30}"/>
              </a:ext>
            </a:extLst>
          </p:cNvPr>
          <p:cNvSpPr/>
          <p:nvPr userDrawn="1"/>
        </p:nvSpPr>
        <p:spPr>
          <a:xfrm>
            <a:off x="6096000" y="-175364"/>
            <a:ext cx="6192033" cy="7152361"/>
          </a:xfrm>
          <a:prstGeom prst="rect">
            <a:avLst/>
          </a:prstGeom>
          <a:solidFill>
            <a:srgbClr val="AC1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818151"/>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29C8-17E1-4F41-829E-94B6FAF41F30}"/>
              </a:ext>
            </a:extLst>
          </p:cNvPr>
          <p:cNvSpPr/>
          <p:nvPr userDrawn="1"/>
        </p:nvSpPr>
        <p:spPr>
          <a:xfrm>
            <a:off x="-96033" y="-147181"/>
            <a:ext cx="6192033" cy="7152361"/>
          </a:xfrm>
          <a:prstGeom prst="rect">
            <a:avLst/>
          </a:prstGeom>
          <a:solidFill>
            <a:srgbClr val="28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067435"/>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3185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6F4D24-FCE3-C746-8AC0-1557D36BFB1F}"/>
              </a:ext>
            </a:extLst>
          </p:cNvPr>
          <p:cNvSpPr>
            <a:spLocks noGrp="1"/>
          </p:cNvSpPr>
          <p:nvPr>
            <p:ph type="body" sz="quarter" idx="11"/>
          </p:nvPr>
        </p:nvSpPr>
        <p:spPr>
          <a:xfrm>
            <a:off x="421359" y="1868001"/>
            <a:ext cx="3348208" cy="4336855"/>
          </a:xfrm>
        </p:spPr>
        <p:txBody>
          <a:bodyPr/>
          <a:lstStyle/>
          <a:p>
            <a:r>
              <a:rPr lang="en-US" dirty="0"/>
              <a:t>BSW Integrated Care Record</a:t>
            </a:r>
          </a:p>
          <a:p>
            <a:endParaRPr lang="en-US" dirty="0"/>
          </a:p>
          <a:p>
            <a:r>
              <a:rPr lang="en-US" dirty="0"/>
              <a:t>New Look ICR Before and After</a:t>
            </a:r>
          </a:p>
        </p:txBody>
      </p:sp>
      <p:pic>
        <p:nvPicPr>
          <p:cNvPr id="3" name="Picture 2" descr="A group of people standing around a computer&#10;&#10;AI-generated content may be incorrect.">
            <a:extLst>
              <a:ext uri="{FF2B5EF4-FFF2-40B4-BE49-F238E27FC236}">
                <a16:creationId xmlns:a16="http://schemas.microsoft.com/office/drawing/2014/main" id="{65AF33AF-703E-BD6F-FC70-E8C0FD9BD79B}"/>
              </a:ext>
            </a:extLst>
          </p:cNvPr>
          <p:cNvPicPr>
            <a:picLocks noChangeAspect="1"/>
          </p:cNvPicPr>
          <p:nvPr/>
        </p:nvPicPr>
        <p:blipFill>
          <a:blip r:embed="rId2">
            <a:alphaModFix amt="85000"/>
          </a:blip>
          <a:stretch>
            <a:fillRect/>
          </a:stretch>
        </p:blipFill>
        <p:spPr>
          <a:xfrm>
            <a:off x="3888984" y="1847461"/>
            <a:ext cx="7690754" cy="4759375"/>
          </a:xfrm>
          <a:prstGeom prst="rect">
            <a:avLst/>
          </a:prstGeom>
        </p:spPr>
      </p:pic>
      <p:pic>
        <p:nvPicPr>
          <p:cNvPr id="9" name="Picture 2" descr="C:\Users\kf089\Pictures\Graphnet Logo.jpg">
            <a:extLst>
              <a:ext uri="{FF2B5EF4-FFF2-40B4-BE49-F238E27FC236}">
                <a16:creationId xmlns:a16="http://schemas.microsoft.com/office/drawing/2014/main" id="{829E45D2-24DD-4C5F-8CEF-496FF95EC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071" y="100443"/>
            <a:ext cx="1118667" cy="111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7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D571B-08C1-4B9C-7362-6A32B1963548}"/>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95B9ED87-BA1D-1A26-BCB4-F279C300388B}"/>
              </a:ext>
            </a:extLst>
          </p:cNvPr>
          <p:cNvSpPr>
            <a:spLocks noGrp="1"/>
          </p:cNvSpPr>
          <p:nvPr>
            <p:ph type="body" sz="quarter" idx="19"/>
          </p:nvPr>
        </p:nvSpPr>
        <p:spPr>
          <a:xfrm>
            <a:off x="1387633" y="351611"/>
            <a:ext cx="10228979" cy="502972"/>
          </a:xfrm>
        </p:spPr>
        <p:txBody>
          <a:bodyPr/>
          <a:lstStyle/>
          <a:p>
            <a:r>
              <a:rPr lang="en-US" dirty="0">
                <a:latin typeface="+mj-lt"/>
              </a:rPr>
              <a:t>Latest Activity</a:t>
            </a:r>
          </a:p>
        </p:txBody>
      </p:sp>
      <p:sp>
        <p:nvSpPr>
          <p:cNvPr id="26" name="TextBox 25">
            <a:extLst>
              <a:ext uri="{FF2B5EF4-FFF2-40B4-BE49-F238E27FC236}">
                <a16:creationId xmlns:a16="http://schemas.microsoft.com/office/drawing/2014/main" id="{A725E129-8F51-5BF6-DF83-E91E8D00A518}"/>
              </a:ext>
            </a:extLst>
          </p:cNvPr>
          <p:cNvSpPr txBox="1"/>
          <p:nvPr/>
        </p:nvSpPr>
        <p:spPr>
          <a:xfrm>
            <a:off x="5071846" y="5872611"/>
            <a:ext cx="2471059" cy="261610"/>
          </a:xfrm>
          <a:prstGeom prst="rect">
            <a:avLst/>
          </a:prstGeom>
          <a:noFill/>
        </p:spPr>
        <p:txBody>
          <a:bodyPr wrap="square" rtlCol="0">
            <a:spAutoFit/>
          </a:bodyPr>
          <a:lstStyle/>
          <a:p>
            <a:r>
              <a:rPr lang="en-GB" sz="1100" dirty="0">
                <a:solidFill>
                  <a:srgbClr val="AC156C"/>
                </a:solidFill>
              </a:rPr>
              <a:t>New ICR Latest Activity</a:t>
            </a:r>
          </a:p>
        </p:txBody>
      </p:sp>
      <p:pic>
        <p:nvPicPr>
          <p:cNvPr id="4" name="Picture 3">
            <a:extLst>
              <a:ext uri="{FF2B5EF4-FFF2-40B4-BE49-F238E27FC236}">
                <a16:creationId xmlns:a16="http://schemas.microsoft.com/office/drawing/2014/main" id="{1A19E9CE-018B-29C3-AB92-7ADD9577DD73}"/>
              </a:ext>
            </a:extLst>
          </p:cNvPr>
          <p:cNvPicPr>
            <a:picLocks noChangeAspect="1"/>
          </p:cNvPicPr>
          <p:nvPr/>
        </p:nvPicPr>
        <p:blipFill>
          <a:blip r:embed="rId2"/>
          <a:stretch>
            <a:fillRect/>
          </a:stretch>
        </p:blipFill>
        <p:spPr>
          <a:xfrm>
            <a:off x="5071846" y="1078026"/>
            <a:ext cx="6340389" cy="470194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FFC7048-5E04-2F61-ED8C-C2C4A5081A2D}"/>
              </a:ext>
            </a:extLst>
          </p:cNvPr>
          <p:cNvPicPr>
            <a:picLocks noChangeAspect="1"/>
          </p:cNvPicPr>
          <p:nvPr/>
        </p:nvPicPr>
        <p:blipFill>
          <a:blip r:embed="rId3"/>
          <a:stretch>
            <a:fillRect/>
          </a:stretch>
        </p:blipFill>
        <p:spPr>
          <a:xfrm>
            <a:off x="513792" y="1080199"/>
            <a:ext cx="3886537" cy="473243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17C5200-DB2B-4641-9B5C-74370D9D8DF2}"/>
              </a:ext>
            </a:extLst>
          </p:cNvPr>
          <p:cNvSpPr txBox="1"/>
          <p:nvPr/>
        </p:nvSpPr>
        <p:spPr>
          <a:xfrm>
            <a:off x="513792" y="5872611"/>
            <a:ext cx="2471059" cy="261610"/>
          </a:xfrm>
          <a:prstGeom prst="rect">
            <a:avLst/>
          </a:prstGeom>
          <a:noFill/>
        </p:spPr>
        <p:txBody>
          <a:bodyPr wrap="square" rtlCol="0">
            <a:spAutoFit/>
          </a:bodyPr>
          <a:lstStyle/>
          <a:p>
            <a:r>
              <a:rPr lang="en-GB" sz="1100" dirty="0">
                <a:solidFill>
                  <a:srgbClr val="AC156C"/>
                </a:solidFill>
              </a:rPr>
              <a:t>Old ICR all activity on one page</a:t>
            </a:r>
          </a:p>
        </p:txBody>
      </p:sp>
      <p:sp>
        <p:nvSpPr>
          <p:cNvPr id="10" name="TextBox 9">
            <a:extLst>
              <a:ext uri="{FF2B5EF4-FFF2-40B4-BE49-F238E27FC236}">
                <a16:creationId xmlns:a16="http://schemas.microsoft.com/office/drawing/2014/main" id="{1271E2C6-32CF-A037-500F-4E9AEB9F0A9C}"/>
              </a:ext>
            </a:extLst>
          </p:cNvPr>
          <p:cNvSpPr txBox="1"/>
          <p:nvPr/>
        </p:nvSpPr>
        <p:spPr>
          <a:xfrm>
            <a:off x="6913984" y="338342"/>
            <a:ext cx="4317089" cy="369332"/>
          </a:xfrm>
          <a:prstGeom prst="rect">
            <a:avLst/>
          </a:prstGeom>
          <a:solidFill>
            <a:srgbClr val="AC156C"/>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GB" dirty="0"/>
              <a:t>Click on an item to open latest activity</a:t>
            </a:r>
          </a:p>
        </p:txBody>
      </p:sp>
      <p:cxnSp>
        <p:nvCxnSpPr>
          <p:cNvPr id="11" name="Connector: Elbow 10">
            <a:extLst>
              <a:ext uri="{FF2B5EF4-FFF2-40B4-BE49-F238E27FC236}">
                <a16:creationId xmlns:a16="http://schemas.microsoft.com/office/drawing/2014/main" id="{5256FBA7-24A1-046B-F2F7-A5942A8A190A}"/>
              </a:ext>
            </a:extLst>
          </p:cNvPr>
          <p:cNvCxnSpPr>
            <a:cxnSpLocks/>
            <a:stCxn id="10" idx="2"/>
            <a:endCxn id="12" idx="0"/>
          </p:cNvCxnSpPr>
          <p:nvPr/>
        </p:nvCxnSpPr>
        <p:spPr>
          <a:xfrm rot="5400000">
            <a:off x="5921965" y="451606"/>
            <a:ext cx="2894496" cy="3406633"/>
          </a:xfrm>
          <a:prstGeom prst="bentConnector3">
            <a:avLst>
              <a:gd name="adj1" fmla="val 50000"/>
            </a:avLst>
          </a:prstGeom>
          <a:ln w="38100" cap="flat" cmpd="sng" algn="ctr">
            <a:solidFill>
              <a:schemeClr val="accent4"/>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Rectangle: Rounded Corners 11">
            <a:extLst>
              <a:ext uri="{FF2B5EF4-FFF2-40B4-BE49-F238E27FC236}">
                <a16:creationId xmlns:a16="http://schemas.microsoft.com/office/drawing/2014/main" id="{93F15A0D-40C7-6FED-ECDF-1C7C2FB728B0}"/>
              </a:ext>
            </a:extLst>
          </p:cNvPr>
          <p:cNvSpPr/>
          <p:nvPr/>
        </p:nvSpPr>
        <p:spPr>
          <a:xfrm>
            <a:off x="5024416" y="3602170"/>
            <a:ext cx="1282959" cy="680582"/>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7" name="Arrow: Right 16">
            <a:extLst>
              <a:ext uri="{FF2B5EF4-FFF2-40B4-BE49-F238E27FC236}">
                <a16:creationId xmlns:a16="http://schemas.microsoft.com/office/drawing/2014/main" id="{367B49B9-C2E2-B601-5CF2-937F2D33B533}"/>
              </a:ext>
            </a:extLst>
          </p:cNvPr>
          <p:cNvSpPr/>
          <p:nvPr/>
        </p:nvSpPr>
        <p:spPr>
          <a:xfrm>
            <a:off x="4306880" y="1795693"/>
            <a:ext cx="858416" cy="718457"/>
          </a:xfrm>
          <a:prstGeom prst="rightArrow">
            <a:avLst/>
          </a:prstGeom>
          <a:solidFill>
            <a:srgbClr val="AC156C"/>
          </a:solidFill>
          <a:ln>
            <a:solidFill>
              <a:srgbClr val="AC15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70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B3393-A6B9-06EA-1B0A-BDC3F37399E4}"/>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7B497F03-E1B1-66B1-B281-C401D18D2D35}"/>
              </a:ext>
            </a:extLst>
          </p:cNvPr>
          <p:cNvSpPr>
            <a:spLocks noGrp="1"/>
          </p:cNvSpPr>
          <p:nvPr>
            <p:ph type="body" sz="quarter" idx="19"/>
          </p:nvPr>
        </p:nvSpPr>
        <p:spPr>
          <a:xfrm>
            <a:off x="1387633" y="351611"/>
            <a:ext cx="10228979" cy="502972"/>
          </a:xfrm>
        </p:spPr>
        <p:txBody>
          <a:bodyPr/>
          <a:lstStyle/>
          <a:p>
            <a:r>
              <a:rPr lang="en-US" dirty="0">
                <a:latin typeface="+mj-lt"/>
              </a:rPr>
              <a:t>New to ICR: GP Connect</a:t>
            </a:r>
          </a:p>
        </p:txBody>
      </p:sp>
      <p:sp>
        <p:nvSpPr>
          <p:cNvPr id="26" name="TextBox 25">
            <a:extLst>
              <a:ext uri="{FF2B5EF4-FFF2-40B4-BE49-F238E27FC236}">
                <a16:creationId xmlns:a16="http://schemas.microsoft.com/office/drawing/2014/main" id="{2AC69C72-FD94-F7D6-9D8C-2BEF9119D7AD}"/>
              </a:ext>
            </a:extLst>
          </p:cNvPr>
          <p:cNvSpPr txBox="1"/>
          <p:nvPr/>
        </p:nvSpPr>
        <p:spPr>
          <a:xfrm>
            <a:off x="555169" y="4137160"/>
            <a:ext cx="2471059" cy="261610"/>
          </a:xfrm>
          <a:prstGeom prst="rect">
            <a:avLst/>
          </a:prstGeom>
          <a:noFill/>
        </p:spPr>
        <p:txBody>
          <a:bodyPr wrap="square" rtlCol="0">
            <a:spAutoFit/>
          </a:bodyPr>
          <a:lstStyle/>
          <a:p>
            <a:r>
              <a:rPr lang="en-GB" sz="1100" dirty="0">
                <a:solidFill>
                  <a:srgbClr val="AC156C"/>
                </a:solidFill>
              </a:rPr>
              <a:t>Old ICR – No GP Connect</a:t>
            </a:r>
          </a:p>
        </p:txBody>
      </p:sp>
      <p:sp>
        <p:nvSpPr>
          <p:cNvPr id="27" name="TextBox 26">
            <a:extLst>
              <a:ext uri="{FF2B5EF4-FFF2-40B4-BE49-F238E27FC236}">
                <a16:creationId xmlns:a16="http://schemas.microsoft.com/office/drawing/2014/main" id="{C455A481-01B8-6406-D406-3E470EF8868C}"/>
              </a:ext>
            </a:extLst>
          </p:cNvPr>
          <p:cNvSpPr txBox="1"/>
          <p:nvPr/>
        </p:nvSpPr>
        <p:spPr>
          <a:xfrm>
            <a:off x="4908490" y="4118674"/>
            <a:ext cx="2895600" cy="261610"/>
          </a:xfrm>
          <a:prstGeom prst="rect">
            <a:avLst/>
          </a:prstGeom>
          <a:noFill/>
        </p:spPr>
        <p:txBody>
          <a:bodyPr wrap="square" rtlCol="0">
            <a:spAutoFit/>
          </a:bodyPr>
          <a:lstStyle/>
          <a:p>
            <a:r>
              <a:rPr lang="en-GB" sz="1100" dirty="0">
                <a:solidFill>
                  <a:srgbClr val="AC156C"/>
                </a:solidFill>
              </a:rPr>
              <a:t>New Look ICR with GP Connect</a:t>
            </a:r>
          </a:p>
        </p:txBody>
      </p:sp>
      <p:pic>
        <p:nvPicPr>
          <p:cNvPr id="2" name="Picture 1">
            <a:extLst>
              <a:ext uri="{FF2B5EF4-FFF2-40B4-BE49-F238E27FC236}">
                <a16:creationId xmlns:a16="http://schemas.microsoft.com/office/drawing/2014/main" id="{34966C12-134E-DF1E-77F6-F147A5E4162A}"/>
              </a:ext>
            </a:extLst>
          </p:cNvPr>
          <p:cNvPicPr>
            <a:picLocks noChangeAspect="1"/>
          </p:cNvPicPr>
          <p:nvPr/>
        </p:nvPicPr>
        <p:blipFill>
          <a:blip r:embed="rId2"/>
          <a:stretch>
            <a:fillRect/>
          </a:stretch>
        </p:blipFill>
        <p:spPr>
          <a:xfrm>
            <a:off x="4908490" y="985561"/>
            <a:ext cx="6859784" cy="309655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9EF7A59-12EA-DB55-3FA6-7DD46E19E624}"/>
              </a:ext>
            </a:extLst>
          </p:cNvPr>
          <p:cNvPicPr>
            <a:picLocks noChangeAspect="1"/>
          </p:cNvPicPr>
          <p:nvPr/>
        </p:nvPicPr>
        <p:blipFill>
          <a:blip r:embed="rId3"/>
          <a:stretch>
            <a:fillRect/>
          </a:stretch>
        </p:blipFill>
        <p:spPr>
          <a:xfrm>
            <a:off x="555170" y="985561"/>
            <a:ext cx="3865633" cy="3128889"/>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1FE77911-E929-2E05-EC16-502997674D35}"/>
              </a:ext>
            </a:extLst>
          </p:cNvPr>
          <p:cNvSpPr/>
          <p:nvPr/>
        </p:nvSpPr>
        <p:spPr>
          <a:xfrm>
            <a:off x="7116792" y="1371600"/>
            <a:ext cx="2544793" cy="293298"/>
          </a:xfrm>
          <a:prstGeom prst="roundRect">
            <a:avLst/>
          </a:prstGeom>
          <a:noFill/>
          <a:ln w="28575" cap="flat" cmpd="sng" algn="ctr">
            <a:solidFill>
              <a:srgbClr val="AC156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9" name="Arrow: Right 8">
            <a:extLst>
              <a:ext uri="{FF2B5EF4-FFF2-40B4-BE49-F238E27FC236}">
                <a16:creationId xmlns:a16="http://schemas.microsoft.com/office/drawing/2014/main" id="{80065EA8-042B-8696-F740-DA3C51B5FE9F}"/>
              </a:ext>
            </a:extLst>
          </p:cNvPr>
          <p:cNvSpPr/>
          <p:nvPr/>
        </p:nvSpPr>
        <p:spPr>
          <a:xfrm>
            <a:off x="4079316" y="1518249"/>
            <a:ext cx="858416" cy="718457"/>
          </a:xfrm>
          <a:prstGeom prst="rightArrow">
            <a:avLst/>
          </a:prstGeom>
          <a:solidFill>
            <a:srgbClr val="AC156C"/>
          </a:solidFill>
          <a:ln>
            <a:solidFill>
              <a:srgbClr val="AC15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A019291-D739-4DB7-4534-62DCBF4A7FF5}"/>
              </a:ext>
            </a:extLst>
          </p:cNvPr>
          <p:cNvSpPr txBox="1"/>
          <p:nvPr/>
        </p:nvSpPr>
        <p:spPr>
          <a:xfrm>
            <a:off x="1026529" y="4978568"/>
            <a:ext cx="10138942" cy="1015663"/>
          </a:xfrm>
          <a:prstGeom prst="rect">
            <a:avLst/>
          </a:prstGeom>
          <a:solidFill>
            <a:srgbClr val="AC156C"/>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GB" sz="2000" dirty="0"/>
              <a:t>You will be able to access GP Connect which is a real-time data feed and will include GP information from non BSW GP Practices. You will be able to view GP information, for out of area patients, including encounters, problems, referrals, medications</a:t>
            </a:r>
          </a:p>
        </p:txBody>
      </p:sp>
    </p:spTree>
    <p:extLst>
      <p:ext uri="{BB962C8B-B14F-4D97-AF65-F5344CB8AC3E}">
        <p14:creationId xmlns:p14="http://schemas.microsoft.com/office/powerpoint/2010/main" val="151403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420E3-59FF-7546-257E-0E673F2B692E}"/>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3CF365B3-F818-DD04-F3E4-43E90AEE56B2}"/>
              </a:ext>
            </a:extLst>
          </p:cNvPr>
          <p:cNvSpPr>
            <a:spLocks noGrp="1"/>
          </p:cNvSpPr>
          <p:nvPr>
            <p:ph type="body" sz="quarter" idx="19"/>
          </p:nvPr>
        </p:nvSpPr>
        <p:spPr>
          <a:xfrm>
            <a:off x="1387633" y="351611"/>
            <a:ext cx="10228979" cy="502972"/>
          </a:xfrm>
        </p:spPr>
        <p:txBody>
          <a:bodyPr/>
          <a:lstStyle/>
          <a:p>
            <a:r>
              <a:rPr lang="en-US" dirty="0">
                <a:latin typeface="+mj-lt"/>
              </a:rPr>
              <a:t>Coming Soon: International Patient Summary</a:t>
            </a:r>
          </a:p>
        </p:txBody>
      </p:sp>
      <p:sp>
        <p:nvSpPr>
          <p:cNvPr id="4" name="TextBox 3">
            <a:extLst>
              <a:ext uri="{FF2B5EF4-FFF2-40B4-BE49-F238E27FC236}">
                <a16:creationId xmlns:a16="http://schemas.microsoft.com/office/drawing/2014/main" id="{800DCD4E-10B9-0DAE-367D-937128719242}"/>
              </a:ext>
            </a:extLst>
          </p:cNvPr>
          <p:cNvSpPr txBox="1"/>
          <p:nvPr/>
        </p:nvSpPr>
        <p:spPr>
          <a:xfrm>
            <a:off x="490392" y="1879340"/>
            <a:ext cx="5375570" cy="2308324"/>
          </a:xfrm>
          <a:prstGeom prst="rect">
            <a:avLst/>
          </a:prstGeom>
          <a:noFill/>
        </p:spPr>
        <p:txBody>
          <a:bodyPr wrap="square">
            <a:spAutoFit/>
          </a:bodyPr>
          <a:lstStyle/>
          <a:p>
            <a:r>
              <a:rPr lang="en-GB" dirty="0"/>
              <a:t>The International Patient Summary (IPS) is a standardised summary of a patient’s key health information from other Shared Care Records. </a:t>
            </a:r>
          </a:p>
          <a:p>
            <a:r>
              <a:rPr lang="en-GB" dirty="0"/>
              <a:t>Authorised users will be able to access the NCRS to view a PDF of the IPS which includes mandatory datasets set by NHSE. </a:t>
            </a:r>
          </a:p>
          <a:p>
            <a:r>
              <a:rPr lang="en-GB" dirty="0"/>
              <a:t>The ICR will soon contain a link to NCRS to view IPS records from other, participating, shared care records. </a:t>
            </a:r>
          </a:p>
        </p:txBody>
      </p:sp>
      <p:pic>
        <p:nvPicPr>
          <p:cNvPr id="11" name="Picture 10">
            <a:extLst>
              <a:ext uri="{FF2B5EF4-FFF2-40B4-BE49-F238E27FC236}">
                <a16:creationId xmlns:a16="http://schemas.microsoft.com/office/drawing/2014/main" id="{1A198A3F-DEC0-80C7-52D6-D61810CC7B22}"/>
              </a:ext>
            </a:extLst>
          </p:cNvPr>
          <p:cNvPicPr>
            <a:picLocks noChangeAspect="1"/>
          </p:cNvPicPr>
          <p:nvPr/>
        </p:nvPicPr>
        <p:blipFill>
          <a:blip r:embed="rId2"/>
          <a:stretch>
            <a:fillRect/>
          </a:stretch>
        </p:blipFill>
        <p:spPr>
          <a:xfrm>
            <a:off x="6096000" y="2129044"/>
            <a:ext cx="5121429" cy="384708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8E4EE3B8-609B-57DD-FCF0-420EBC47D080}"/>
              </a:ext>
            </a:extLst>
          </p:cNvPr>
          <p:cNvSpPr txBox="1"/>
          <p:nvPr/>
        </p:nvSpPr>
        <p:spPr>
          <a:xfrm>
            <a:off x="2842853" y="1043796"/>
            <a:ext cx="5615796" cy="64633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en-GB" dirty="0"/>
              <a:t>Please note: This functionality will be available in the near future – we will share full guidance on this in due course.</a:t>
            </a:r>
          </a:p>
        </p:txBody>
      </p:sp>
      <p:sp>
        <p:nvSpPr>
          <p:cNvPr id="13" name="Rectangle: Rounded Corners 12">
            <a:extLst>
              <a:ext uri="{FF2B5EF4-FFF2-40B4-BE49-F238E27FC236}">
                <a16:creationId xmlns:a16="http://schemas.microsoft.com/office/drawing/2014/main" id="{EB79B997-4412-F985-5138-D8D59E54BE95}"/>
              </a:ext>
            </a:extLst>
          </p:cNvPr>
          <p:cNvSpPr/>
          <p:nvPr/>
        </p:nvSpPr>
        <p:spPr>
          <a:xfrm>
            <a:off x="2638817" y="4294860"/>
            <a:ext cx="3011934" cy="1873027"/>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GB" sz="1200" dirty="0">
                <a:solidFill>
                  <a:schemeClr val="tx2"/>
                </a:solidFill>
              </a:rPr>
              <a:t>Some examples of the information that you may see on the International Patient Summary PDF:</a:t>
            </a:r>
          </a:p>
          <a:p>
            <a:pPr algn="ctr"/>
            <a:r>
              <a:rPr lang="en-GB" sz="1200" dirty="0">
                <a:solidFill>
                  <a:schemeClr val="tx2"/>
                </a:solidFill>
              </a:rPr>
              <a:t>GP Problems</a:t>
            </a:r>
          </a:p>
          <a:p>
            <a:pPr algn="ctr"/>
            <a:r>
              <a:rPr lang="en-GB" sz="1200" dirty="0">
                <a:solidFill>
                  <a:schemeClr val="tx2"/>
                </a:solidFill>
              </a:rPr>
              <a:t>Community and Mental Health Problems</a:t>
            </a:r>
          </a:p>
          <a:p>
            <a:pPr algn="ctr"/>
            <a:r>
              <a:rPr lang="en-GB" sz="1200" dirty="0">
                <a:solidFill>
                  <a:schemeClr val="tx2"/>
                </a:solidFill>
              </a:rPr>
              <a:t>Allergies</a:t>
            </a:r>
          </a:p>
          <a:p>
            <a:pPr algn="ctr"/>
            <a:r>
              <a:rPr lang="en-GB" sz="1200" dirty="0">
                <a:solidFill>
                  <a:schemeClr val="tx2"/>
                </a:solidFill>
              </a:rPr>
              <a:t>Planned Activity</a:t>
            </a:r>
          </a:p>
          <a:p>
            <a:pPr algn="ctr"/>
            <a:r>
              <a:rPr lang="en-GB" sz="1200" dirty="0">
                <a:solidFill>
                  <a:schemeClr val="tx2"/>
                </a:solidFill>
              </a:rPr>
              <a:t>Inpatient Activity</a:t>
            </a:r>
          </a:p>
        </p:txBody>
      </p:sp>
    </p:spTree>
    <p:extLst>
      <p:ext uri="{BB962C8B-B14F-4D97-AF65-F5344CB8AC3E}">
        <p14:creationId xmlns:p14="http://schemas.microsoft.com/office/powerpoint/2010/main" val="216115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900AF-5499-3A07-236E-ED145516FEEB}"/>
              </a:ext>
            </a:extLst>
          </p:cNvPr>
          <p:cNvSpPr>
            <a:spLocks noGrp="1"/>
          </p:cNvSpPr>
          <p:nvPr>
            <p:ph type="body" sz="quarter" idx="11"/>
          </p:nvPr>
        </p:nvSpPr>
        <p:spPr>
          <a:xfrm>
            <a:off x="1502760" y="376194"/>
            <a:ext cx="6345840" cy="502972"/>
          </a:xfrm>
        </p:spPr>
        <p:txBody>
          <a:bodyPr/>
          <a:lstStyle/>
          <a:p>
            <a:r>
              <a:rPr lang="en-GB" dirty="0"/>
              <a:t>ICR: New Look Changes Benefits</a:t>
            </a:r>
          </a:p>
        </p:txBody>
      </p:sp>
      <p:sp>
        <p:nvSpPr>
          <p:cNvPr id="16" name="TextBox 15">
            <a:extLst>
              <a:ext uri="{FF2B5EF4-FFF2-40B4-BE49-F238E27FC236}">
                <a16:creationId xmlns:a16="http://schemas.microsoft.com/office/drawing/2014/main" id="{C9D758F2-059B-0AF5-3D81-A8F7FF1B1BC0}"/>
              </a:ext>
            </a:extLst>
          </p:cNvPr>
          <p:cNvSpPr txBox="1"/>
          <p:nvPr/>
        </p:nvSpPr>
        <p:spPr>
          <a:xfrm>
            <a:off x="1028698" y="4195945"/>
            <a:ext cx="10159482" cy="71508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GB" b="1" dirty="0">
                <a:solidFill>
                  <a:sysClr val="windowText" lastClr="000000"/>
                </a:solidFill>
                <a:latin typeface="+mj-lt"/>
              </a:rPr>
              <a:t>Tabbed navigation</a:t>
            </a:r>
            <a:r>
              <a:rPr lang="en-GB" dirty="0">
                <a:solidFill>
                  <a:sysClr val="windowText" lastClr="000000"/>
                </a:solidFill>
                <a:latin typeface="+mj-lt"/>
              </a:rPr>
              <a:t>: Information is grouped into tabs by category, making it easier to find specific details and reducing information overload.</a:t>
            </a:r>
          </a:p>
        </p:txBody>
      </p:sp>
      <p:sp>
        <p:nvSpPr>
          <p:cNvPr id="4" name="TextBox 3">
            <a:extLst>
              <a:ext uri="{FF2B5EF4-FFF2-40B4-BE49-F238E27FC236}">
                <a16:creationId xmlns:a16="http://schemas.microsoft.com/office/drawing/2014/main" id="{738BC371-9D3D-0603-804B-B3ECACB8D656}"/>
              </a:ext>
            </a:extLst>
          </p:cNvPr>
          <p:cNvSpPr txBox="1"/>
          <p:nvPr/>
        </p:nvSpPr>
        <p:spPr>
          <a:xfrm>
            <a:off x="1028698" y="2197479"/>
            <a:ext cx="10159482" cy="71508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GB" b="1" dirty="0">
                <a:solidFill>
                  <a:sysClr val="windowText" lastClr="000000"/>
                </a:solidFill>
                <a:latin typeface="+mj-lt"/>
              </a:rPr>
              <a:t>Improved use of screen space</a:t>
            </a:r>
            <a:r>
              <a:rPr lang="en-GB" dirty="0">
                <a:solidFill>
                  <a:sysClr val="windowText" lastClr="000000"/>
                </a:solidFill>
                <a:latin typeface="+mj-lt"/>
              </a:rPr>
              <a:t>: The new look makes better use of the available screen area, allowing more information to be displayed at once and reducing the need for scrolling.</a:t>
            </a:r>
          </a:p>
        </p:txBody>
      </p:sp>
      <p:sp>
        <p:nvSpPr>
          <p:cNvPr id="6" name="TextBox 5">
            <a:extLst>
              <a:ext uri="{FF2B5EF4-FFF2-40B4-BE49-F238E27FC236}">
                <a16:creationId xmlns:a16="http://schemas.microsoft.com/office/drawing/2014/main" id="{C29530F9-310C-A86E-D1E8-23045BBA802D}"/>
              </a:ext>
            </a:extLst>
          </p:cNvPr>
          <p:cNvSpPr txBox="1"/>
          <p:nvPr/>
        </p:nvSpPr>
        <p:spPr>
          <a:xfrm>
            <a:off x="1028698" y="3191465"/>
            <a:ext cx="10159482" cy="71508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GB" b="1" dirty="0">
                <a:solidFill>
                  <a:sysClr val="windowText" lastClr="000000"/>
                </a:solidFill>
                <a:latin typeface="+mj-lt"/>
              </a:rPr>
              <a:t>Consistent data presentation</a:t>
            </a:r>
            <a:r>
              <a:rPr lang="en-GB" dirty="0">
                <a:solidFill>
                  <a:sysClr val="windowText" lastClr="000000"/>
                </a:solidFill>
                <a:latin typeface="+mj-lt"/>
              </a:rPr>
              <a:t>: Information is displayed in a clearer and more consistent way, making it easier to read, scan quickly, and review in detail</a:t>
            </a:r>
          </a:p>
        </p:txBody>
      </p:sp>
      <p:sp>
        <p:nvSpPr>
          <p:cNvPr id="10" name="TextBox 9">
            <a:extLst>
              <a:ext uri="{FF2B5EF4-FFF2-40B4-BE49-F238E27FC236}">
                <a16:creationId xmlns:a16="http://schemas.microsoft.com/office/drawing/2014/main" id="{C8771F0F-81FB-2C72-5F8D-59162733157B}"/>
              </a:ext>
            </a:extLst>
          </p:cNvPr>
          <p:cNvSpPr txBox="1"/>
          <p:nvPr/>
        </p:nvSpPr>
        <p:spPr>
          <a:xfrm>
            <a:off x="1028698" y="5189931"/>
            <a:ext cx="10159482" cy="71508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GB" b="1" dirty="0">
                <a:solidFill>
                  <a:sysClr val="windowText" lastClr="000000"/>
                </a:solidFill>
                <a:latin typeface="+mj-lt"/>
              </a:rPr>
              <a:t>Hero items on Summary Pages</a:t>
            </a:r>
            <a:r>
              <a:rPr lang="en-GB" dirty="0">
                <a:solidFill>
                  <a:sysClr val="windowText" lastClr="000000"/>
                </a:solidFill>
                <a:latin typeface="+mj-lt"/>
              </a:rPr>
              <a:t>: Important information is highlighted at the top of Summary Pages so users can quickly see key details and understand the information that follows.</a:t>
            </a:r>
          </a:p>
        </p:txBody>
      </p:sp>
      <p:sp>
        <p:nvSpPr>
          <p:cNvPr id="12" name="TextBox 11">
            <a:extLst>
              <a:ext uri="{FF2B5EF4-FFF2-40B4-BE49-F238E27FC236}">
                <a16:creationId xmlns:a16="http://schemas.microsoft.com/office/drawing/2014/main" id="{3CDCC586-C1A9-1BCB-48EF-A5B9CC33389B}"/>
              </a:ext>
            </a:extLst>
          </p:cNvPr>
          <p:cNvSpPr txBox="1"/>
          <p:nvPr/>
        </p:nvSpPr>
        <p:spPr>
          <a:xfrm>
            <a:off x="1028698" y="1203493"/>
            <a:ext cx="10159482" cy="71508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GB" dirty="0">
                <a:solidFill>
                  <a:sysClr val="windowText" lastClr="000000"/>
                </a:solidFill>
                <a:latin typeface="+mj-lt"/>
              </a:rPr>
              <a:t>A new </a:t>
            </a:r>
            <a:r>
              <a:rPr lang="en-GB" b="1" dirty="0">
                <a:solidFill>
                  <a:sysClr val="windowText" lastClr="000000"/>
                </a:solidFill>
                <a:latin typeface="+mj-lt"/>
              </a:rPr>
              <a:t>Summary Page </a:t>
            </a:r>
            <a:r>
              <a:rPr lang="en-GB" dirty="0">
                <a:solidFill>
                  <a:sysClr val="windowText" lastClr="000000"/>
                </a:solidFill>
                <a:latin typeface="+mj-lt"/>
              </a:rPr>
              <a:t>now displays more useful information upfront to support quicker understanding and decision-making</a:t>
            </a:r>
          </a:p>
        </p:txBody>
      </p:sp>
    </p:spTree>
    <p:extLst>
      <p:ext uri="{BB962C8B-B14F-4D97-AF65-F5344CB8AC3E}">
        <p14:creationId xmlns:p14="http://schemas.microsoft.com/office/powerpoint/2010/main" val="224014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039D-2830-3513-E12B-2D61B4C971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1E2657-60B0-576D-08E0-8CA2808A7825}"/>
              </a:ext>
            </a:extLst>
          </p:cNvPr>
          <p:cNvSpPr>
            <a:spLocks noGrp="1"/>
          </p:cNvSpPr>
          <p:nvPr>
            <p:ph type="body" sz="quarter" idx="11"/>
          </p:nvPr>
        </p:nvSpPr>
        <p:spPr>
          <a:xfrm>
            <a:off x="1502760" y="376194"/>
            <a:ext cx="5372623" cy="502972"/>
          </a:xfrm>
        </p:spPr>
        <p:txBody>
          <a:bodyPr/>
          <a:lstStyle/>
          <a:p>
            <a:r>
              <a:rPr lang="en-GB" dirty="0"/>
              <a:t>ICR New Look</a:t>
            </a:r>
          </a:p>
        </p:txBody>
      </p:sp>
      <p:pic>
        <p:nvPicPr>
          <p:cNvPr id="7" name="Picture 6">
            <a:extLst>
              <a:ext uri="{FF2B5EF4-FFF2-40B4-BE49-F238E27FC236}">
                <a16:creationId xmlns:a16="http://schemas.microsoft.com/office/drawing/2014/main" id="{608D0FB3-A87C-1D72-C0CA-C472302F0C4B}"/>
              </a:ext>
            </a:extLst>
          </p:cNvPr>
          <p:cNvPicPr>
            <a:picLocks noChangeAspect="1"/>
          </p:cNvPicPr>
          <p:nvPr/>
        </p:nvPicPr>
        <p:blipFill>
          <a:blip r:embed="rId2"/>
          <a:stretch>
            <a:fillRect/>
          </a:stretch>
        </p:blipFill>
        <p:spPr>
          <a:xfrm>
            <a:off x="5306926" y="2294941"/>
            <a:ext cx="6468453" cy="291990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027FD9A-5EB2-2EB3-2AED-1AF00E38C8B1}"/>
              </a:ext>
            </a:extLst>
          </p:cNvPr>
          <p:cNvPicPr>
            <a:picLocks noChangeAspect="1"/>
          </p:cNvPicPr>
          <p:nvPr/>
        </p:nvPicPr>
        <p:blipFill>
          <a:blip r:embed="rId3"/>
          <a:stretch>
            <a:fillRect/>
          </a:stretch>
        </p:blipFill>
        <p:spPr>
          <a:xfrm>
            <a:off x="559386" y="2294941"/>
            <a:ext cx="4187551" cy="4029344"/>
          </a:xfrm>
          <a:prstGeom prst="rect">
            <a:avLst/>
          </a:prstGeom>
          <a:ln>
            <a:no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C801AC2A-A0BD-C8A8-93C0-98EE11D99C81}"/>
              </a:ext>
            </a:extLst>
          </p:cNvPr>
          <p:cNvSpPr/>
          <p:nvPr/>
        </p:nvSpPr>
        <p:spPr>
          <a:xfrm>
            <a:off x="4674637" y="3753762"/>
            <a:ext cx="858416" cy="718457"/>
          </a:xfrm>
          <a:prstGeom prst="rightArrow">
            <a:avLst/>
          </a:prstGeom>
          <a:solidFill>
            <a:srgbClr val="AC156C"/>
          </a:solidFill>
          <a:ln>
            <a:solidFill>
              <a:srgbClr val="AC15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7F38599-AC12-AB21-0CB5-D9F13D62D52D}"/>
              </a:ext>
            </a:extLst>
          </p:cNvPr>
          <p:cNvSpPr txBox="1"/>
          <p:nvPr/>
        </p:nvSpPr>
        <p:spPr>
          <a:xfrm>
            <a:off x="1502759" y="735403"/>
            <a:ext cx="10001885" cy="923330"/>
          </a:xfrm>
          <a:prstGeom prst="rect">
            <a:avLst/>
          </a:prstGeom>
          <a:noFill/>
        </p:spPr>
        <p:txBody>
          <a:bodyPr wrap="square" rtlCol="0">
            <a:spAutoFit/>
          </a:bodyPr>
          <a:lstStyle/>
          <a:p>
            <a:r>
              <a:rPr lang="en-GB" dirty="0"/>
              <a:t>The ICR is changing and will feature a redesigned summary page and a more user-friendly interface. While the ICR will continue to provide the same valuable patient data, some information may be located in different sections of the system.</a:t>
            </a:r>
          </a:p>
        </p:txBody>
      </p:sp>
      <p:sp>
        <p:nvSpPr>
          <p:cNvPr id="3" name="TextBox 2">
            <a:extLst>
              <a:ext uri="{FF2B5EF4-FFF2-40B4-BE49-F238E27FC236}">
                <a16:creationId xmlns:a16="http://schemas.microsoft.com/office/drawing/2014/main" id="{34354D48-B7AF-ECB3-2A77-CDF98ACE9D8A}"/>
              </a:ext>
            </a:extLst>
          </p:cNvPr>
          <p:cNvSpPr txBox="1"/>
          <p:nvPr/>
        </p:nvSpPr>
        <p:spPr>
          <a:xfrm>
            <a:off x="559386" y="2017942"/>
            <a:ext cx="2471059" cy="261610"/>
          </a:xfrm>
          <a:prstGeom prst="rect">
            <a:avLst/>
          </a:prstGeom>
          <a:noFill/>
        </p:spPr>
        <p:txBody>
          <a:bodyPr wrap="square" rtlCol="0">
            <a:spAutoFit/>
          </a:bodyPr>
          <a:lstStyle/>
          <a:p>
            <a:r>
              <a:rPr lang="en-GB" sz="1100" dirty="0">
                <a:solidFill>
                  <a:srgbClr val="AC156C"/>
                </a:solidFill>
              </a:rPr>
              <a:t>Old ICR Landing Page</a:t>
            </a:r>
          </a:p>
        </p:txBody>
      </p:sp>
      <p:sp>
        <p:nvSpPr>
          <p:cNvPr id="4" name="TextBox 3">
            <a:extLst>
              <a:ext uri="{FF2B5EF4-FFF2-40B4-BE49-F238E27FC236}">
                <a16:creationId xmlns:a16="http://schemas.microsoft.com/office/drawing/2014/main" id="{ECB01F89-98B0-6905-6612-262091667CB0}"/>
              </a:ext>
            </a:extLst>
          </p:cNvPr>
          <p:cNvSpPr txBox="1"/>
          <p:nvPr/>
        </p:nvSpPr>
        <p:spPr>
          <a:xfrm>
            <a:off x="5306926" y="2011141"/>
            <a:ext cx="2471059" cy="261610"/>
          </a:xfrm>
          <a:prstGeom prst="rect">
            <a:avLst/>
          </a:prstGeom>
          <a:noFill/>
        </p:spPr>
        <p:txBody>
          <a:bodyPr wrap="square" rtlCol="0">
            <a:spAutoFit/>
          </a:bodyPr>
          <a:lstStyle/>
          <a:p>
            <a:r>
              <a:rPr lang="en-GB" sz="1100" dirty="0">
                <a:solidFill>
                  <a:srgbClr val="AC156C"/>
                </a:solidFill>
              </a:rPr>
              <a:t>New Look ICR Landing Page</a:t>
            </a:r>
          </a:p>
        </p:txBody>
      </p:sp>
      <p:sp>
        <p:nvSpPr>
          <p:cNvPr id="12" name="TextBox 11">
            <a:extLst>
              <a:ext uri="{FF2B5EF4-FFF2-40B4-BE49-F238E27FC236}">
                <a16:creationId xmlns:a16="http://schemas.microsoft.com/office/drawing/2014/main" id="{A68E5BA6-5627-D16E-25E3-7BC37A2DF873}"/>
              </a:ext>
            </a:extLst>
          </p:cNvPr>
          <p:cNvSpPr txBox="1"/>
          <p:nvPr/>
        </p:nvSpPr>
        <p:spPr>
          <a:xfrm>
            <a:off x="6512559" y="5400955"/>
            <a:ext cx="5369197" cy="923330"/>
          </a:xfrm>
          <a:prstGeom prst="rect">
            <a:avLst/>
          </a:prstGeom>
          <a:solidFill>
            <a:srgbClr val="AC156C"/>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dirty="0">
                <a:solidFill>
                  <a:schemeClr val="bg1"/>
                </a:solidFill>
              </a:rPr>
              <a:t>The new Summary Page provides key information at a glance, allowing you to quickly find what you need without having to navigate to other sections.</a:t>
            </a:r>
          </a:p>
        </p:txBody>
      </p:sp>
    </p:spTree>
    <p:extLst>
      <p:ext uri="{BB962C8B-B14F-4D97-AF65-F5344CB8AC3E}">
        <p14:creationId xmlns:p14="http://schemas.microsoft.com/office/powerpoint/2010/main" val="31416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E38E3CC-4897-E5BB-4E53-8D4EF4F5A98F}"/>
              </a:ext>
            </a:extLst>
          </p:cNvPr>
          <p:cNvSpPr>
            <a:spLocks noGrp="1"/>
          </p:cNvSpPr>
          <p:nvPr>
            <p:ph type="body" sz="quarter" idx="19"/>
          </p:nvPr>
        </p:nvSpPr>
        <p:spPr>
          <a:xfrm>
            <a:off x="1387633" y="351611"/>
            <a:ext cx="10228979" cy="502972"/>
          </a:xfrm>
        </p:spPr>
        <p:txBody>
          <a:bodyPr/>
          <a:lstStyle/>
          <a:p>
            <a:r>
              <a:rPr lang="en-US" dirty="0">
                <a:latin typeface="+mj-lt"/>
              </a:rPr>
              <a:t>Navigation Bar</a:t>
            </a:r>
          </a:p>
        </p:txBody>
      </p:sp>
      <p:pic>
        <p:nvPicPr>
          <p:cNvPr id="3" name="Picture 2">
            <a:extLst>
              <a:ext uri="{FF2B5EF4-FFF2-40B4-BE49-F238E27FC236}">
                <a16:creationId xmlns:a16="http://schemas.microsoft.com/office/drawing/2014/main" id="{D1F1C609-1190-E2F5-C942-2C0D3B1225B8}"/>
              </a:ext>
            </a:extLst>
          </p:cNvPr>
          <p:cNvPicPr>
            <a:picLocks noChangeAspect="1"/>
          </p:cNvPicPr>
          <p:nvPr/>
        </p:nvPicPr>
        <p:blipFill>
          <a:blip r:embed="rId2"/>
          <a:stretch>
            <a:fillRect/>
          </a:stretch>
        </p:blipFill>
        <p:spPr>
          <a:xfrm>
            <a:off x="8106699" y="1251472"/>
            <a:ext cx="3019702" cy="465416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98C979F-0B39-EFEB-09C0-81DE36558427}"/>
              </a:ext>
            </a:extLst>
          </p:cNvPr>
          <p:cNvPicPr>
            <a:picLocks noChangeAspect="1"/>
          </p:cNvPicPr>
          <p:nvPr/>
        </p:nvPicPr>
        <p:blipFill>
          <a:blip r:embed="rId3"/>
          <a:stretch>
            <a:fillRect/>
          </a:stretch>
        </p:blipFill>
        <p:spPr>
          <a:xfrm>
            <a:off x="667796" y="1475253"/>
            <a:ext cx="6340389" cy="4206605"/>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263251E2-10D9-8ADB-AD72-ADBC26098EC2}"/>
              </a:ext>
            </a:extLst>
          </p:cNvPr>
          <p:cNvSpPr/>
          <p:nvPr/>
        </p:nvSpPr>
        <p:spPr>
          <a:xfrm>
            <a:off x="7128234" y="1683044"/>
            <a:ext cx="858416" cy="718457"/>
          </a:xfrm>
          <a:prstGeom prst="rightArrow">
            <a:avLst/>
          </a:prstGeom>
          <a:solidFill>
            <a:srgbClr val="AC156C"/>
          </a:solidFill>
          <a:ln>
            <a:solidFill>
              <a:srgbClr val="AC15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966586C5-4356-2419-4402-833C5D7ADD74}"/>
              </a:ext>
            </a:extLst>
          </p:cNvPr>
          <p:cNvSpPr/>
          <p:nvPr/>
        </p:nvSpPr>
        <p:spPr>
          <a:xfrm>
            <a:off x="762000" y="1807029"/>
            <a:ext cx="6246185" cy="718457"/>
          </a:xfrm>
          <a:prstGeom prst="roundRect">
            <a:avLst/>
          </a:prstGeom>
          <a:noFill/>
          <a:ln w="38100" cap="flat" cmpd="sng" algn="ctr">
            <a:solidFill>
              <a:srgbClr val="AC156C"/>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4" name="TextBox 3">
            <a:extLst>
              <a:ext uri="{FF2B5EF4-FFF2-40B4-BE49-F238E27FC236}">
                <a16:creationId xmlns:a16="http://schemas.microsoft.com/office/drawing/2014/main" id="{2FDA191B-4A2C-F816-64FE-E5E84E68645F}"/>
              </a:ext>
            </a:extLst>
          </p:cNvPr>
          <p:cNvSpPr txBox="1"/>
          <p:nvPr/>
        </p:nvSpPr>
        <p:spPr>
          <a:xfrm>
            <a:off x="765767" y="1186359"/>
            <a:ext cx="2471059" cy="261610"/>
          </a:xfrm>
          <a:prstGeom prst="rect">
            <a:avLst/>
          </a:prstGeom>
          <a:noFill/>
        </p:spPr>
        <p:txBody>
          <a:bodyPr wrap="square" rtlCol="0">
            <a:spAutoFit/>
          </a:bodyPr>
          <a:lstStyle/>
          <a:p>
            <a:r>
              <a:rPr lang="en-GB" sz="1100" dirty="0">
                <a:solidFill>
                  <a:srgbClr val="AC156C"/>
                </a:solidFill>
              </a:rPr>
              <a:t>Old ICR Navigation Tiles</a:t>
            </a:r>
          </a:p>
        </p:txBody>
      </p:sp>
      <p:sp>
        <p:nvSpPr>
          <p:cNvPr id="5" name="TextBox 4">
            <a:extLst>
              <a:ext uri="{FF2B5EF4-FFF2-40B4-BE49-F238E27FC236}">
                <a16:creationId xmlns:a16="http://schemas.microsoft.com/office/drawing/2014/main" id="{8E1E7965-72ED-9231-5961-81937945B7E7}"/>
              </a:ext>
            </a:extLst>
          </p:cNvPr>
          <p:cNvSpPr txBox="1"/>
          <p:nvPr/>
        </p:nvSpPr>
        <p:spPr>
          <a:xfrm>
            <a:off x="8106699" y="903308"/>
            <a:ext cx="2471059" cy="261610"/>
          </a:xfrm>
          <a:prstGeom prst="rect">
            <a:avLst/>
          </a:prstGeom>
          <a:noFill/>
        </p:spPr>
        <p:txBody>
          <a:bodyPr wrap="square" rtlCol="0">
            <a:spAutoFit/>
          </a:bodyPr>
          <a:lstStyle/>
          <a:p>
            <a:r>
              <a:rPr lang="en-GB" sz="1100" dirty="0">
                <a:solidFill>
                  <a:srgbClr val="AC156C"/>
                </a:solidFill>
              </a:rPr>
              <a:t>New Look ICR Navigation Menu</a:t>
            </a:r>
          </a:p>
        </p:txBody>
      </p:sp>
      <p:sp>
        <p:nvSpPr>
          <p:cNvPr id="7" name="Rectangle: Rounded Corners 6">
            <a:extLst>
              <a:ext uri="{FF2B5EF4-FFF2-40B4-BE49-F238E27FC236}">
                <a16:creationId xmlns:a16="http://schemas.microsoft.com/office/drawing/2014/main" id="{864C8D5B-018F-C550-7AC0-1CE60DAC967E}"/>
              </a:ext>
            </a:extLst>
          </p:cNvPr>
          <p:cNvSpPr/>
          <p:nvPr/>
        </p:nvSpPr>
        <p:spPr>
          <a:xfrm flipV="1">
            <a:off x="8723249" y="1861457"/>
            <a:ext cx="361915" cy="304800"/>
          </a:xfrm>
          <a:prstGeom prst="roundRect">
            <a:avLst/>
          </a:prstGeom>
          <a:noFill/>
          <a:ln w="38100" cap="flat" cmpd="sng" algn="ctr">
            <a:solidFill>
              <a:srgbClr val="AC156C"/>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extLst>
      <p:ext uri="{BB962C8B-B14F-4D97-AF65-F5344CB8AC3E}">
        <p14:creationId xmlns:p14="http://schemas.microsoft.com/office/powerpoint/2010/main" val="408127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A98D4-DA3A-2D20-CA37-1C26A07A31E0}"/>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EB259116-B4D5-C224-17B7-C28B4E91AF32}"/>
              </a:ext>
            </a:extLst>
          </p:cNvPr>
          <p:cNvSpPr>
            <a:spLocks noGrp="1"/>
          </p:cNvSpPr>
          <p:nvPr>
            <p:ph type="body" sz="quarter" idx="19"/>
          </p:nvPr>
        </p:nvSpPr>
        <p:spPr>
          <a:xfrm>
            <a:off x="1387633" y="351611"/>
            <a:ext cx="10228979" cy="502972"/>
          </a:xfrm>
        </p:spPr>
        <p:txBody>
          <a:bodyPr/>
          <a:lstStyle/>
          <a:p>
            <a:r>
              <a:rPr lang="en-US" dirty="0">
                <a:latin typeface="+mj-lt"/>
              </a:rPr>
              <a:t>Integrated Care and Support Planning (ICSP)</a:t>
            </a:r>
          </a:p>
        </p:txBody>
      </p:sp>
      <p:pic>
        <p:nvPicPr>
          <p:cNvPr id="4" name="Picture 3">
            <a:extLst>
              <a:ext uri="{FF2B5EF4-FFF2-40B4-BE49-F238E27FC236}">
                <a16:creationId xmlns:a16="http://schemas.microsoft.com/office/drawing/2014/main" id="{8C2E3FBA-E5A9-8495-9432-A0D04BED780C}"/>
              </a:ext>
            </a:extLst>
          </p:cNvPr>
          <p:cNvPicPr>
            <a:picLocks noChangeAspect="1"/>
          </p:cNvPicPr>
          <p:nvPr/>
        </p:nvPicPr>
        <p:blipFill>
          <a:blip r:embed="rId2"/>
          <a:stretch>
            <a:fillRect/>
          </a:stretch>
        </p:blipFill>
        <p:spPr>
          <a:xfrm>
            <a:off x="201559" y="1182823"/>
            <a:ext cx="4340580" cy="344307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09D1C9B-F160-F1F2-3E8E-B8B2D193C9AF}"/>
              </a:ext>
            </a:extLst>
          </p:cNvPr>
          <p:cNvPicPr>
            <a:picLocks noChangeAspect="1"/>
          </p:cNvPicPr>
          <p:nvPr/>
        </p:nvPicPr>
        <p:blipFill>
          <a:blip r:embed="rId3"/>
          <a:stretch>
            <a:fillRect/>
          </a:stretch>
        </p:blipFill>
        <p:spPr>
          <a:xfrm>
            <a:off x="5224275" y="1178667"/>
            <a:ext cx="6637717" cy="3950529"/>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38F97243-46B8-BBCF-CDCF-6FE5352DE6EB}"/>
              </a:ext>
            </a:extLst>
          </p:cNvPr>
          <p:cNvSpPr/>
          <p:nvPr/>
        </p:nvSpPr>
        <p:spPr>
          <a:xfrm>
            <a:off x="330008" y="1311215"/>
            <a:ext cx="586597" cy="534838"/>
          </a:xfrm>
          <a:prstGeom prst="roundRect">
            <a:avLst/>
          </a:prstGeom>
          <a:noFill/>
          <a:ln w="38100" cap="flat" cmpd="sng" algn="ctr">
            <a:solidFill>
              <a:srgbClr val="AC156C"/>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A583DF07-8F73-ED14-B168-A24A94331F9A}"/>
              </a:ext>
            </a:extLst>
          </p:cNvPr>
          <p:cNvSpPr/>
          <p:nvPr/>
        </p:nvSpPr>
        <p:spPr>
          <a:xfrm>
            <a:off x="5100532" y="2205487"/>
            <a:ext cx="1990935" cy="408317"/>
          </a:xfrm>
          <a:prstGeom prst="roundRect">
            <a:avLst/>
          </a:prstGeom>
          <a:noFill/>
          <a:ln w="38100" cap="flat" cmpd="sng" algn="ctr">
            <a:solidFill>
              <a:srgbClr val="AC156C"/>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11" name="Arrow: Right 10">
            <a:extLst>
              <a:ext uri="{FF2B5EF4-FFF2-40B4-BE49-F238E27FC236}">
                <a16:creationId xmlns:a16="http://schemas.microsoft.com/office/drawing/2014/main" id="{B549FB2B-4664-2CF4-50C0-BCF7E6FDABB4}"/>
              </a:ext>
            </a:extLst>
          </p:cNvPr>
          <p:cNvSpPr/>
          <p:nvPr/>
        </p:nvSpPr>
        <p:spPr>
          <a:xfrm>
            <a:off x="4327194" y="1697080"/>
            <a:ext cx="744192" cy="502972"/>
          </a:xfrm>
          <a:prstGeom prst="rightArrow">
            <a:avLst/>
          </a:prstGeom>
          <a:solidFill>
            <a:srgbClr val="AC15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13BCD9-2327-E2BC-680C-AE7252CA8816}"/>
              </a:ext>
            </a:extLst>
          </p:cNvPr>
          <p:cNvSpPr txBox="1"/>
          <p:nvPr/>
        </p:nvSpPr>
        <p:spPr>
          <a:xfrm>
            <a:off x="3147561" y="5849214"/>
            <a:ext cx="5312700" cy="46166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400" dirty="0"/>
              <a:t>No change – The ICSP presents the same</a:t>
            </a:r>
          </a:p>
        </p:txBody>
      </p:sp>
      <p:sp>
        <p:nvSpPr>
          <p:cNvPr id="14" name="TextBox 13">
            <a:extLst>
              <a:ext uri="{FF2B5EF4-FFF2-40B4-BE49-F238E27FC236}">
                <a16:creationId xmlns:a16="http://schemas.microsoft.com/office/drawing/2014/main" id="{46707CAD-5BCC-4D81-8289-6E195FC1A21E}"/>
              </a:ext>
            </a:extLst>
          </p:cNvPr>
          <p:cNvSpPr txBox="1"/>
          <p:nvPr/>
        </p:nvSpPr>
        <p:spPr>
          <a:xfrm>
            <a:off x="201559" y="924904"/>
            <a:ext cx="745694" cy="261610"/>
          </a:xfrm>
          <a:prstGeom prst="rect">
            <a:avLst/>
          </a:prstGeom>
          <a:noFill/>
        </p:spPr>
        <p:txBody>
          <a:bodyPr wrap="square" rtlCol="0">
            <a:spAutoFit/>
          </a:bodyPr>
          <a:lstStyle/>
          <a:p>
            <a:r>
              <a:rPr lang="en-GB" sz="1100" dirty="0">
                <a:solidFill>
                  <a:srgbClr val="AC156C"/>
                </a:solidFill>
              </a:rPr>
              <a:t>Old ICR</a:t>
            </a:r>
          </a:p>
        </p:txBody>
      </p:sp>
      <p:sp>
        <p:nvSpPr>
          <p:cNvPr id="15" name="TextBox 14">
            <a:extLst>
              <a:ext uri="{FF2B5EF4-FFF2-40B4-BE49-F238E27FC236}">
                <a16:creationId xmlns:a16="http://schemas.microsoft.com/office/drawing/2014/main" id="{4EECD75B-CD21-24A9-F7F8-EC0B40B621FE}"/>
              </a:ext>
            </a:extLst>
          </p:cNvPr>
          <p:cNvSpPr txBox="1"/>
          <p:nvPr/>
        </p:nvSpPr>
        <p:spPr>
          <a:xfrm>
            <a:off x="5224275" y="911589"/>
            <a:ext cx="1159272" cy="261610"/>
          </a:xfrm>
          <a:prstGeom prst="rect">
            <a:avLst/>
          </a:prstGeom>
          <a:noFill/>
        </p:spPr>
        <p:txBody>
          <a:bodyPr wrap="square" rtlCol="0">
            <a:spAutoFit/>
          </a:bodyPr>
          <a:lstStyle/>
          <a:p>
            <a:r>
              <a:rPr lang="en-GB" sz="1100" dirty="0">
                <a:solidFill>
                  <a:srgbClr val="AC156C"/>
                </a:solidFill>
              </a:rPr>
              <a:t>New Look ICR</a:t>
            </a:r>
          </a:p>
        </p:txBody>
      </p:sp>
    </p:spTree>
    <p:extLst>
      <p:ext uri="{BB962C8B-B14F-4D97-AF65-F5344CB8AC3E}">
        <p14:creationId xmlns:p14="http://schemas.microsoft.com/office/powerpoint/2010/main" val="64467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9ADCD-43C8-3E25-A4CC-355CFA0BF466}"/>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F67BEC85-C73B-2BF1-34DA-7DE46243DB79}"/>
              </a:ext>
            </a:extLst>
          </p:cNvPr>
          <p:cNvSpPr>
            <a:spLocks noGrp="1"/>
          </p:cNvSpPr>
          <p:nvPr>
            <p:ph type="body" sz="quarter" idx="19"/>
          </p:nvPr>
        </p:nvSpPr>
        <p:spPr>
          <a:xfrm>
            <a:off x="1387633" y="351611"/>
            <a:ext cx="10228979" cy="502972"/>
          </a:xfrm>
        </p:spPr>
        <p:txBody>
          <a:bodyPr/>
          <a:lstStyle/>
          <a:p>
            <a:r>
              <a:rPr lang="en-US" dirty="0">
                <a:latin typeface="+mj-lt"/>
              </a:rPr>
              <a:t>Care Plans- EOL ICR (EPaCCS), Digital ReSPECT</a:t>
            </a:r>
          </a:p>
        </p:txBody>
      </p:sp>
      <p:grpSp>
        <p:nvGrpSpPr>
          <p:cNvPr id="23" name="Group 22">
            <a:extLst>
              <a:ext uri="{FF2B5EF4-FFF2-40B4-BE49-F238E27FC236}">
                <a16:creationId xmlns:a16="http://schemas.microsoft.com/office/drawing/2014/main" id="{E8669DEB-D332-292D-D302-7930F9C31489}"/>
              </a:ext>
            </a:extLst>
          </p:cNvPr>
          <p:cNvGrpSpPr/>
          <p:nvPr/>
        </p:nvGrpSpPr>
        <p:grpSpPr>
          <a:xfrm>
            <a:off x="5460632" y="1456934"/>
            <a:ext cx="6584302" cy="4280884"/>
            <a:chOff x="0" y="794927"/>
            <a:chExt cx="12192000" cy="6026713"/>
          </a:xfrm>
        </p:grpSpPr>
        <p:pic>
          <p:nvPicPr>
            <p:cNvPr id="15" name="Picture 14">
              <a:extLst>
                <a:ext uri="{FF2B5EF4-FFF2-40B4-BE49-F238E27FC236}">
                  <a16:creationId xmlns:a16="http://schemas.microsoft.com/office/drawing/2014/main" id="{C869F189-05A0-474E-5A29-BD730EC29269}"/>
                </a:ext>
              </a:extLst>
            </p:cNvPr>
            <p:cNvPicPr>
              <a:picLocks noChangeAspect="1"/>
            </p:cNvPicPr>
            <p:nvPr/>
          </p:nvPicPr>
          <p:blipFill>
            <a:blip r:embed="rId2"/>
            <a:srcRect/>
            <a:stretch>
              <a:fillRect/>
            </a:stretch>
          </p:blipFill>
          <p:spPr>
            <a:xfrm>
              <a:off x="0" y="794927"/>
              <a:ext cx="12192000" cy="5512667"/>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86FD6E77-259E-302A-BB2E-4735CCBFF499}"/>
                </a:ext>
              </a:extLst>
            </p:cNvPr>
            <p:cNvPicPr>
              <a:picLocks noChangeAspect="1"/>
            </p:cNvPicPr>
            <p:nvPr/>
          </p:nvPicPr>
          <p:blipFill>
            <a:blip r:embed="rId3"/>
            <a:stretch>
              <a:fillRect/>
            </a:stretch>
          </p:blipFill>
          <p:spPr>
            <a:xfrm>
              <a:off x="3445189" y="1257725"/>
              <a:ext cx="4972310" cy="2720827"/>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761FB05B-19C4-8132-0B92-B727FFDAF0E3}"/>
                </a:ext>
              </a:extLst>
            </p:cNvPr>
            <p:cNvPicPr>
              <a:picLocks noChangeAspect="1"/>
            </p:cNvPicPr>
            <p:nvPr/>
          </p:nvPicPr>
          <p:blipFill>
            <a:blip r:embed="rId4"/>
            <a:stretch>
              <a:fillRect/>
            </a:stretch>
          </p:blipFill>
          <p:spPr>
            <a:xfrm>
              <a:off x="3706563" y="4100813"/>
              <a:ext cx="4449562" cy="2720827"/>
            </a:xfrm>
            <a:prstGeom prst="rect">
              <a:avLst/>
            </a:prstGeom>
            <a:ln>
              <a:noFill/>
            </a:ln>
            <a:effectLst>
              <a:outerShdw blurRad="292100" dist="139700" dir="2700000" algn="tl" rotWithShape="0">
                <a:srgbClr val="333333">
                  <a:alpha val="65000"/>
                </a:srgbClr>
              </a:outerShdw>
            </a:effectLst>
          </p:spPr>
        </p:pic>
        <p:sp>
          <p:nvSpPr>
            <p:cNvPr id="18" name="Arrow: Down 17">
              <a:extLst>
                <a:ext uri="{FF2B5EF4-FFF2-40B4-BE49-F238E27FC236}">
                  <a16:creationId xmlns:a16="http://schemas.microsoft.com/office/drawing/2014/main" id="{BB0A7C4F-EE43-0089-75F4-715F46591622}"/>
                </a:ext>
              </a:extLst>
            </p:cNvPr>
            <p:cNvSpPr/>
            <p:nvPr/>
          </p:nvSpPr>
          <p:spPr>
            <a:xfrm rot="4565356">
              <a:off x="7797047" y="1715882"/>
              <a:ext cx="572019" cy="159961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03EECF50-4692-ADD9-A7DF-C38BCBFF8AFC}"/>
                </a:ext>
              </a:extLst>
            </p:cNvPr>
            <p:cNvSpPr/>
            <p:nvPr/>
          </p:nvSpPr>
          <p:spPr>
            <a:xfrm rot="2386998">
              <a:off x="8272909" y="2859843"/>
              <a:ext cx="572019" cy="159961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4383CB7C-14DD-6C45-B4B1-CEFED15A46DC}"/>
                </a:ext>
              </a:extLst>
            </p:cNvPr>
            <p:cNvSpPr/>
            <p:nvPr/>
          </p:nvSpPr>
          <p:spPr>
            <a:xfrm rot="15023794">
              <a:off x="2778255" y="2506447"/>
              <a:ext cx="572019" cy="159961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8B4F703E-264F-E1E5-3348-2C044FBB40C4}"/>
                </a:ext>
              </a:extLst>
            </p:cNvPr>
            <p:cNvSpPr/>
            <p:nvPr/>
          </p:nvSpPr>
          <p:spPr>
            <a:xfrm rot="17723493">
              <a:off x="2660272" y="3674664"/>
              <a:ext cx="572019" cy="159961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22" name="Arrow: Down 21">
              <a:extLst>
                <a:ext uri="{FF2B5EF4-FFF2-40B4-BE49-F238E27FC236}">
                  <a16:creationId xmlns:a16="http://schemas.microsoft.com/office/drawing/2014/main" id="{1A7F25AF-41FD-EA0F-DEA6-68B2FB818C35}"/>
                </a:ext>
              </a:extLst>
            </p:cNvPr>
            <p:cNvSpPr/>
            <p:nvPr/>
          </p:nvSpPr>
          <p:spPr>
            <a:xfrm>
              <a:off x="1076417" y="2267064"/>
              <a:ext cx="250022" cy="87831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grpSp>
      <p:pic>
        <p:nvPicPr>
          <p:cNvPr id="25" name="Picture 24">
            <a:extLst>
              <a:ext uri="{FF2B5EF4-FFF2-40B4-BE49-F238E27FC236}">
                <a16:creationId xmlns:a16="http://schemas.microsoft.com/office/drawing/2014/main" id="{EBEF8859-355A-4967-526A-63AA8ACDD374}"/>
              </a:ext>
            </a:extLst>
          </p:cNvPr>
          <p:cNvPicPr>
            <a:picLocks noChangeAspect="1"/>
          </p:cNvPicPr>
          <p:nvPr/>
        </p:nvPicPr>
        <p:blipFill>
          <a:blip r:embed="rId5"/>
          <a:stretch>
            <a:fillRect/>
          </a:stretch>
        </p:blipFill>
        <p:spPr>
          <a:xfrm>
            <a:off x="409650" y="1727038"/>
            <a:ext cx="4731981" cy="3403923"/>
          </a:xfrm>
          <a:prstGeom prst="rect">
            <a:avLst/>
          </a:prstGeom>
          <a:ln>
            <a:noFill/>
          </a:ln>
          <a:effectLst>
            <a:outerShdw blurRad="292100" dist="139700" dir="2700000" algn="tl" rotWithShape="0">
              <a:srgbClr val="333333">
                <a:alpha val="65000"/>
              </a:srgbClr>
            </a:outerShdw>
          </a:effectLst>
        </p:spPr>
      </p:pic>
      <p:sp>
        <p:nvSpPr>
          <p:cNvPr id="26" name="Rectangle: Rounded Corners 25">
            <a:extLst>
              <a:ext uri="{FF2B5EF4-FFF2-40B4-BE49-F238E27FC236}">
                <a16:creationId xmlns:a16="http://schemas.microsoft.com/office/drawing/2014/main" id="{451B9683-F4B0-B091-6F24-95AD3B56AB6F}"/>
              </a:ext>
            </a:extLst>
          </p:cNvPr>
          <p:cNvSpPr/>
          <p:nvPr/>
        </p:nvSpPr>
        <p:spPr>
          <a:xfrm>
            <a:off x="1735495" y="1950098"/>
            <a:ext cx="973200" cy="552522"/>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8A147F04-2373-4BEA-8548-801F18E33649}"/>
              </a:ext>
            </a:extLst>
          </p:cNvPr>
          <p:cNvSpPr/>
          <p:nvPr/>
        </p:nvSpPr>
        <p:spPr>
          <a:xfrm>
            <a:off x="531015" y="3577077"/>
            <a:ext cx="4371015" cy="668352"/>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29" name="TextBox 28">
            <a:extLst>
              <a:ext uri="{FF2B5EF4-FFF2-40B4-BE49-F238E27FC236}">
                <a16:creationId xmlns:a16="http://schemas.microsoft.com/office/drawing/2014/main" id="{BE50111F-FF87-DF56-3C4D-49CA6B59F15B}"/>
              </a:ext>
            </a:extLst>
          </p:cNvPr>
          <p:cNvSpPr txBox="1"/>
          <p:nvPr/>
        </p:nvSpPr>
        <p:spPr>
          <a:xfrm>
            <a:off x="2337409" y="6014130"/>
            <a:ext cx="7544109"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000" dirty="0"/>
              <a:t>There will be no changes to the look or functionality of the care plans</a:t>
            </a:r>
          </a:p>
        </p:txBody>
      </p:sp>
      <p:sp>
        <p:nvSpPr>
          <p:cNvPr id="2" name="TextBox 1">
            <a:extLst>
              <a:ext uri="{FF2B5EF4-FFF2-40B4-BE49-F238E27FC236}">
                <a16:creationId xmlns:a16="http://schemas.microsoft.com/office/drawing/2014/main" id="{0E371B76-132A-4173-C2C6-B0ED42CF2F1A}"/>
              </a:ext>
            </a:extLst>
          </p:cNvPr>
          <p:cNvSpPr txBox="1"/>
          <p:nvPr/>
        </p:nvSpPr>
        <p:spPr>
          <a:xfrm>
            <a:off x="531015" y="5145034"/>
            <a:ext cx="2471059" cy="261610"/>
          </a:xfrm>
          <a:prstGeom prst="rect">
            <a:avLst/>
          </a:prstGeom>
          <a:noFill/>
        </p:spPr>
        <p:txBody>
          <a:bodyPr wrap="square" rtlCol="0">
            <a:spAutoFit/>
          </a:bodyPr>
          <a:lstStyle/>
          <a:p>
            <a:r>
              <a:rPr lang="en-GB" sz="1100" dirty="0">
                <a:solidFill>
                  <a:srgbClr val="AC156C"/>
                </a:solidFill>
              </a:rPr>
              <a:t>Old ICR</a:t>
            </a:r>
          </a:p>
        </p:txBody>
      </p:sp>
      <p:sp>
        <p:nvSpPr>
          <p:cNvPr id="3" name="TextBox 2">
            <a:extLst>
              <a:ext uri="{FF2B5EF4-FFF2-40B4-BE49-F238E27FC236}">
                <a16:creationId xmlns:a16="http://schemas.microsoft.com/office/drawing/2014/main" id="{B8FEF56A-7514-2035-2C61-7E1A32F7D9C4}"/>
              </a:ext>
            </a:extLst>
          </p:cNvPr>
          <p:cNvSpPr txBox="1"/>
          <p:nvPr/>
        </p:nvSpPr>
        <p:spPr>
          <a:xfrm>
            <a:off x="5527077" y="5383344"/>
            <a:ext cx="2471059" cy="261610"/>
          </a:xfrm>
          <a:prstGeom prst="rect">
            <a:avLst/>
          </a:prstGeom>
          <a:noFill/>
        </p:spPr>
        <p:txBody>
          <a:bodyPr wrap="square" rtlCol="0">
            <a:spAutoFit/>
          </a:bodyPr>
          <a:lstStyle/>
          <a:p>
            <a:r>
              <a:rPr lang="en-GB" sz="1100" dirty="0">
                <a:solidFill>
                  <a:srgbClr val="AC156C"/>
                </a:solidFill>
              </a:rPr>
              <a:t>New Look ICR</a:t>
            </a:r>
          </a:p>
        </p:txBody>
      </p:sp>
      <p:sp>
        <p:nvSpPr>
          <p:cNvPr id="4" name="Arrow: Right 3">
            <a:extLst>
              <a:ext uri="{FF2B5EF4-FFF2-40B4-BE49-F238E27FC236}">
                <a16:creationId xmlns:a16="http://schemas.microsoft.com/office/drawing/2014/main" id="{4BB2182F-F87A-1BB2-7311-BAF9E84B9D4D}"/>
              </a:ext>
            </a:extLst>
          </p:cNvPr>
          <p:cNvSpPr/>
          <p:nvPr/>
        </p:nvSpPr>
        <p:spPr>
          <a:xfrm>
            <a:off x="4843146" y="2357925"/>
            <a:ext cx="858416" cy="718457"/>
          </a:xfrm>
          <a:prstGeom prst="rightArrow">
            <a:avLst/>
          </a:prstGeom>
          <a:solidFill>
            <a:srgbClr val="AC156C"/>
          </a:solidFill>
          <a:ln>
            <a:solidFill>
              <a:srgbClr val="AC15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7DC8E-C965-A035-03E1-8EE099249089}"/>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BF88396F-0125-9D5B-2BFC-80E09C74C99A}"/>
              </a:ext>
            </a:extLst>
          </p:cNvPr>
          <p:cNvSpPr>
            <a:spLocks noGrp="1"/>
          </p:cNvSpPr>
          <p:nvPr>
            <p:ph type="body" sz="quarter" idx="19"/>
          </p:nvPr>
        </p:nvSpPr>
        <p:spPr>
          <a:xfrm>
            <a:off x="1387633" y="351611"/>
            <a:ext cx="10228979" cy="502972"/>
          </a:xfrm>
        </p:spPr>
        <p:txBody>
          <a:bodyPr/>
          <a:lstStyle/>
          <a:p>
            <a:r>
              <a:rPr lang="en-US" dirty="0">
                <a:latin typeface="+mj-lt"/>
              </a:rPr>
              <a:t>New Tiles</a:t>
            </a:r>
          </a:p>
        </p:txBody>
      </p:sp>
      <p:sp>
        <p:nvSpPr>
          <p:cNvPr id="10" name="TextBox 9">
            <a:extLst>
              <a:ext uri="{FF2B5EF4-FFF2-40B4-BE49-F238E27FC236}">
                <a16:creationId xmlns:a16="http://schemas.microsoft.com/office/drawing/2014/main" id="{1659CA5C-77A6-C0B2-EA1C-A3B79A839B46}"/>
              </a:ext>
            </a:extLst>
          </p:cNvPr>
          <p:cNvSpPr txBox="1"/>
          <p:nvPr/>
        </p:nvSpPr>
        <p:spPr>
          <a:xfrm>
            <a:off x="4049486" y="338888"/>
            <a:ext cx="7436498" cy="923330"/>
          </a:xfrm>
          <a:prstGeom prst="rect">
            <a:avLst/>
          </a:prstGeom>
          <a:noFill/>
        </p:spPr>
        <p:txBody>
          <a:bodyPr wrap="square">
            <a:spAutoFit/>
          </a:bodyPr>
          <a:lstStyle/>
          <a:p>
            <a:r>
              <a:rPr lang="en-GB" dirty="0"/>
              <a:t>New tabbing system allows accessing of information by feed quicker. You can select the source of information by selecting the relevant tab. If a tab is greyed out this means there is no information available.</a:t>
            </a:r>
          </a:p>
        </p:txBody>
      </p:sp>
      <p:pic>
        <p:nvPicPr>
          <p:cNvPr id="12" name="Picture 11">
            <a:extLst>
              <a:ext uri="{FF2B5EF4-FFF2-40B4-BE49-F238E27FC236}">
                <a16:creationId xmlns:a16="http://schemas.microsoft.com/office/drawing/2014/main" id="{78F668B6-0EF7-8743-5EFB-BBF331032A28}"/>
              </a:ext>
            </a:extLst>
          </p:cNvPr>
          <p:cNvPicPr>
            <a:picLocks noChangeAspect="1"/>
          </p:cNvPicPr>
          <p:nvPr/>
        </p:nvPicPr>
        <p:blipFill>
          <a:blip r:embed="rId2"/>
          <a:stretch>
            <a:fillRect/>
          </a:stretch>
        </p:blipFill>
        <p:spPr>
          <a:xfrm>
            <a:off x="698389" y="1959005"/>
            <a:ext cx="5212792" cy="4059963"/>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37A179BE-919D-D363-6191-C463D55EB3FE}"/>
              </a:ext>
            </a:extLst>
          </p:cNvPr>
          <p:cNvPicPr>
            <a:picLocks noChangeAspect="1"/>
          </p:cNvPicPr>
          <p:nvPr/>
        </p:nvPicPr>
        <p:blipFill>
          <a:blip r:embed="rId3"/>
          <a:stretch>
            <a:fillRect/>
          </a:stretch>
        </p:blipFill>
        <p:spPr>
          <a:xfrm>
            <a:off x="6848315" y="1904737"/>
            <a:ext cx="5128704" cy="4168501"/>
          </a:xfrm>
          <a:prstGeom prst="rect">
            <a:avLst/>
          </a:prstGeom>
          <a:ln>
            <a:noFill/>
          </a:ln>
          <a:effectLst>
            <a:outerShdw blurRad="292100" dist="139700" dir="2700000" algn="tl" rotWithShape="0">
              <a:srgbClr val="333333">
                <a:alpha val="65000"/>
              </a:srgbClr>
            </a:outerShdw>
          </a:effectLst>
        </p:spPr>
      </p:pic>
      <p:sp>
        <p:nvSpPr>
          <p:cNvPr id="24" name="Arrow: Right 23">
            <a:extLst>
              <a:ext uri="{FF2B5EF4-FFF2-40B4-BE49-F238E27FC236}">
                <a16:creationId xmlns:a16="http://schemas.microsoft.com/office/drawing/2014/main" id="{3AF33D0F-4799-C2A0-FB92-47D2111FD74D}"/>
              </a:ext>
            </a:extLst>
          </p:cNvPr>
          <p:cNvSpPr/>
          <p:nvPr/>
        </p:nvSpPr>
        <p:spPr>
          <a:xfrm>
            <a:off x="5989899" y="2090678"/>
            <a:ext cx="858416" cy="718457"/>
          </a:xfrm>
          <a:prstGeom prst="rightArrow">
            <a:avLst/>
          </a:prstGeom>
          <a:solidFill>
            <a:srgbClr val="AC156C"/>
          </a:solidFill>
          <a:ln>
            <a:solidFill>
              <a:srgbClr val="AC15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Connector: Elbow 29">
            <a:extLst>
              <a:ext uri="{FF2B5EF4-FFF2-40B4-BE49-F238E27FC236}">
                <a16:creationId xmlns:a16="http://schemas.microsoft.com/office/drawing/2014/main" id="{7DE54AE0-D70C-C763-03C4-ED852E84C450}"/>
              </a:ext>
            </a:extLst>
          </p:cNvPr>
          <p:cNvCxnSpPr>
            <a:cxnSpLocks/>
            <a:stCxn id="10" idx="2"/>
            <a:endCxn id="33" idx="0"/>
          </p:cNvCxnSpPr>
          <p:nvPr/>
        </p:nvCxnSpPr>
        <p:spPr>
          <a:xfrm rot="16200000" flipH="1">
            <a:off x="8089411" y="940542"/>
            <a:ext cx="1050154" cy="1693506"/>
          </a:xfrm>
          <a:prstGeom prst="bentConnector3">
            <a:avLst>
              <a:gd name="adj1" fmla="val 50000"/>
            </a:avLst>
          </a:prstGeom>
          <a:ln w="38100" cap="flat" cmpd="sng" algn="ctr">
            <a:solidFill>
              <a:schemeClr val="accent4"/>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Rectangle: Rounded Corners 32">
            <a:extLst>
              <a:ext uri="{FF2B5EF4-FFF2-40B4-BE49-F238E27FC236}">
                <a16:creationId xmlns:a16="http://schemas.microsoft.com/office/drawing/2014/main" id="{92ADA4F3-EC27-F7F8-69BF-D28E604ACC08}"/>
              </a:ext>
            </a:extLst>
          </p:cNvPr>
          <p:cNvSpPr/>
          <p:nvPr/>
        </p:nvSpPr>
        <p:spPr>
          <a:xfrm>
            <a:off x="7193902" y="2312372"/>
            <a:ext cx="4534678" cy="718457"/>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36" name="TextBox 35">
            <a:extLst>
              <a:ext uri="{FF2B5EF4-FFF2-40B4-BE49-F238E27FC236}">
                <a16:creationId xmlns:a16="http://schemas.microsoft.com/office/drawing/2014/main" id="{B614759F-8144-4912-A2FC-4277A92645E4}"/>
              </a:ext>
            </a:extLst>
          </p:cNvPr>
          <p:cNvSpPr txBox="1"/>
          <p:nvPr/>
        </p:nvSpPr>
        <p:spPr>
          <a:xfrm>
            <a:off x="833726" y="6164783"/>
            <a:ext cx="2471059" cy="261610"/>
          </a:xfrm>
          <a:prstGeom prst="rect">
            <a:avLst/>
          </a:prstGeom>
          <a:noFill/>
        </p:spPr>
        <p:txBody>
          <a:bodyPr wrap="square" rtlCol="0">
            <a:spAutoFit/>
          </a:bodyPr>
          <a:lstStyle/>
          <a:p>
            <a:r>
              <a:rPr lang="en-GB" sz="1100" dirty="0">
                <a:solidFill>
                  <a:srgbClr val="AC156C"/>
                </a:solidFill>
              </a:rPr>
              <a:t>Old ICR Medications</a:t>
            </a:r>
          </a:p>
        </p:txBody>
      </p:sp>
      <p:sp>
        <p:nvSpPr>
          <p:cNvPr id="37" name="TextBox 36">
            <a:extLst>
              <a:ext uri="{FF2B5EF4-FFF2-40B4-BE49-F238E27FC236}">
                <a16:creationId xmlns:a16="http://schemas.microsoft.com/office/drawing/2014/main" id="{35761AA1-457D-1682-4B39-6877B7E9B87C}"/>
              </a:ext>
            </a:extLst>
          </p:cNvPr>
          <p:cNvSpPr txBox="1"/>
          <p:nvPr/>
        </p:nvSpPr>
        <p:spPr>
          <a:xfrm>
            <a:off x="6848315" y="6164783"/>
            <a:ext cx="2471059" cy="261610"/>
          </a:xfrm>
          <a:prstGeom prst="rect">
            <a:avLst/>
          </a:prstGeom>
          <a:noFill/>
        </p:spPr>
        <p:txBody>
          <a:bodyPr wrap="square" rtlCol="0">
            <a:spAutoFit/>
          </a:bodyPr>
          <a:lstStyle/>
          <a:p>
            <a:r>
              <a:rPr lang="en-GB" sz="1100" dirty="0">
                <a:solidFill>
                  <a:srgbClr val="AC156C"/>
                </a:solidFill>
              </a:rPr>
              <a:t>New Look ICR Medications</a:t>
            </a:r>
          </a:p>
        </p:txBody>
      </p:sp>
    </p:spTree>
    <p:extLst>
      <p:ext uri="{BB962C8B-B14F-4D97-AF65-F5344CB8AC3E}">
        <p14:creationId xmlns:p14="http://schemas.microsoft.com/office/powerpoint/2010/main" val="96602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BFD88-FD2B-1AEF-50D9-BA92704B7AD7}"/>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796E4307-5AF4-4156-9945-87BBC0C22F26}"/>
              </a:ext>
            </a:extLst>
          </p:cNvPr>
          <p:cNvSpPr>
            <a:spLocks noGrp="1"/>
          </p:cNvSpPr>
          <p:nvPr>
            <p:ph type="body" sz="quarter" idx="19"/>
          </p:nvPr>
        </p:nvSpPr>
        <p:spPr>
          <a:xfrm>
            <a:off x="1387633" y="351611"/>
            <a:ext cx="10228979" cy="502972"/>
          </a:xfrm>
        </p:spPr>
        <p:txBody>
          <a:bodyPr/>
          <a:lstStyle/>
          <a:p>
            <a:r>
              <a:rPr lang="en-US" dirty="0">
                <a:latin typeface="+mj-lt"/>
              </a:rPr>
              <a:t>Pop Up windows</a:t>
            </a:r>
          </a:p>
        </p:txBody>
      </p:sp>
      <p:sp>
        <p:nvSpPr>
          <p:cNvPr id="10" name="TextBox 9">
            <a:extLst>
              <a:ext uri="{FF2B5EF4-FFF2-40B4-BE49-F238E27FC236}">
                <a16:creationId xmlns:a16="http://schemas.microsoft.com/office/drawing/2014/main" id="{2E146AA0-1C67-FA01-E7B4-CDDE3F0A1EA4}"/>
              </a:ext>
            </a:extLst>
          </p:cNvPr>
          <p:cNvSpPr txBox="1"/>
          <p:nvPr/>
        </p:nvSpPr>
        <p:spPr>
          <a:xfrm>
            <a:off x="304666" y="1194387"/>
            <a:ext cx="2230731" cy="2585323"/>
          </a:xfrm>
          <a:prstGeom prst="rect">
            <a:avLst/>
          </a:prstGeom>
          <a:noFill/>
        </p:spPr>
        <p:txBody>
          <a:bodyPr wrap="square">
            <a:spAutoFit/>
          </a:bodyPr>
          <a:lstStyle/>
          <a:p>
            <a:r>
              <a:rPr lang="en-GB" dirty="0"/>
              <a:t>Some additional details and historical information can be viewed in pop-up windows, allowing you to stay on the current screen and continue your task without interruption.</a:t>
            </a:r>
          </a:p>
        </p:txBody>
      </p:sp>
      <p:sp>
        <p:nvSpPr>
          <p:cNvPr id="37" name="TextBox 36">
            <a:extLst>
              <a:ext uri="{FF2B5EF4-FFF2-40B4-BE49-F238E27FC236}">
                <a16:creationId xmlns:a16="http://schemas.microsoft.com/office/drawing/2014/main" id="{664140A6-9CC4-5DE6-CE04-2DC95499FC89}"/>
              </a:ext>
            </a:extLst>
          </p:cNvPr>
          <p:cNvSpPr txBox="1"/>
          <p:nvPr/>
        </p:nvSpPr>
        <p:spPr>
          <a:xfrm>
            <a:off x="5641198" y="5496068"/>
            <a:ext cx="3022274" cy="261610"/>
          </a:xfrm>
          <a:prstGeom prst="rect">
            <a:avLst/>
          </a:prstGeom>
          <a:noFill/>
        </p:spPr>
        <p:txBody>
          <a:bodyPr wrap="square" rtlCol="0">
            <a:spAutoFit/>
          </a:bodyPr>
          <a:lstStyle/>
          <a:p>
            <a:r>
              <a:rPr lang="en-GB" sz="1100" dirty="0">
                <a:solidFill>
                  <a:srgbClr val="AC156C"/>
                </a:solidFill>
              </a:rPr>
              <a:t>New Look ICR GP Lifestyle pop up window</a:t>
            </a:r>
          </a:p>
        </p:txBody>
      </p:sp>
      <p:pic>
        <p:nvPicPr>
          <p:cNvPr id="4" name="Picture 3">
            <a:extLst>
              <a:ext uri="{FF2B5EF4-FFF2-40B4-BE49-F238E27FC236}">
                <a16:creationId xmlns:a16="http://schemas.microsoft.com/office/drawing/2014/main" id="{65EAD9C9-06E1-1F30-8FCA-79FDB59B6597}"/>
              </a:ext>
            </a:extLst>
          </p:cNvPr>
          <p:cNvPicPr>
            <a:picLocks noChangeAspect="1"/>
          </p:cNvPicPr>
          <p:nvPr/>
        </p:nvPicPr>
        <p:blipFill>
          <a:blip r:embed="rId2"/>
          <a:stretch>
            <a:fillRect/>
          </a:stretch>
        </p:blipFill>
        <p:spPr>
          <a:xfrm>
            <a:off x="5693504" y="1234489"/>
            <a:ext cx="6262627" cy="414036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3E5ED0E-B002-C382-E53D-1D6529BFA866}"/>
              </a:ext>
            </a:extLst>
          </p:cNvPr>
          <p:cNvPicPr>
            <a:picLocks noChangeAspect="1"/>
          </p:cNvPicPr>
          <p:nvPr/>
        </p:nvPicPr>
        <p:blipFill>
          <a:blip r:embed="rId3"/>
          <a:stretch>
            <a:fillRect/>
          </a:stretch>
        </p:blipFill>
        <p:spPr>
          <a:xfrm>
            <a:off x="2783745" y="1234489"/>
            <a:ext cx="2301439" cy="2423370"/>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27AF1E2E-8074-056A-4899-A7E31E712F60}"/>
              </a:ext>
            </a:extLst>
          </p:cNvPr>
          <p:cNvSpPr/>
          <p:nvPr/>
        </p:nvSpPr>
        <p:spPr>
          <a:xfrm>
            <a:off x="2820953" y="1404533"/>
            <a:ext cx="2301439" cy="502972"/>
          </a:xfrm>
          <a:prstGeom prst="roundRect">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Connector: Elbow 12">
            <a:extLst>
              <a:ext uri="{FF2B5EF4-FFF2-40B4-BE49-F238E27FC236}">
                <a16:creationId xmlns:a16="http://schemas.microsoft.com/office/drawing/2014/main" id="{9C071523-E0E6-7B7B-5349-BD9F245CD03F}"/>
              </a:ext>
            </a:extLst>
          </p:cNvPr>
          <p:cNvCxnSpPr>
            <a:stCxn id="9" idx="3"/>
          </p:cNvCxnSpPr>
          <p:nvPr/>
        </p:nvCxnSpPr>
        <p:spPr>
          <a:xfrm>
            <a:off x="5122392" y="1656019"/>
            <a:ext cx="1113511" cy="251486"/>
          </a:xfrm>
          <a:prstGeom prst="bentConnector3">
            <a:avLst/>
          </a:prstGeom>
          <a:ln w="2857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C0A5515-A884-6FF8-8EC8-85515F9F91EA}"/>
              </a:ext>
            </a:extLst>
          </p:cNvPr>
          <p:cNvPicPr>
            <a:picLocks noChangeAspect="1"/>
          </p:cNvPicPr>
          <p:nvPr/>
        </p:nvPicPr>
        <p:blipFill>
          <a:blip r:embed="rId4"/>
          <a:stretch>
            <a:fillRect/>
          </a:stretch>
        </p:blipFill>
        <p:spPr>
          <a:xfrm>
            <a:off x="129412" y="4202427"/>
            <a:ext cx="5067739" cy="1204064"/>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24EB0149-E682-D111-C0A6-F699C9363BB9}"/>
              </a:ext>
            </a:extLst>
          </p:cNvPr>
          <p:cNvSpPr txBox="1"/>
          <p:nvPr/>
        </p:nvSpPr>
        <p:spPr>
          <a:xfrm>
            <a:off x="232552" y="5469708"/>
            <a:ext cx="4180827" cy="261610"/>
          </a:xfrm>
          <a:prstGeom prst="rect">
            <a:avLst/>
          </a:prstGeom>
          <a:noFill/>
        </p:spPr>
        <p:txBody>
          <a:bodyPr wrap="square" rtlCol="0">
            <a:spAutoFit/>
          </a:bodyPr>
          <a:lstStyle/>
          <a:p>
            <a:r>
              <a:rPr lang="en-GB" sz="1100" dirty="0">
                <a:solidFill>
                  <a:srgbClr val="AC156C"/>
                </a:solidFill>
              </a:rPr>
              <a:t>Old ICR – clicking on GP lifestyle takes you away from current page </a:t>
            </a:r>
          </a:p>
        </p:txBody>
      </p:sp>
      <p:sp>
        <p:nvSpPr>
          <p:cNvPr id="18" name="Arrow: Right 17">
            <a:extLst>
              <a:ext uri="{FF2B5EF4-FFF2-40B4-BE49-F238E27FC236}">
                <a16:creationId xmlns:a16="http://schemas.microsoft.com/office/drawing/2014/main" id="{51C16376-AD8F-02EE-3178-C745B820E8EC}"/>
              </a:ext>
            </a:extLst>
          </p:cNvPr>
          <p:cNvSpPr/>
          <p:nvPr/>
        </p:nvSpPr>
        <p:spPr>
          <a:xfrm rot="16200000">
            <a:off x="2750974" y="3788026"/>
            <a:ext cx="858416" cy="718457"/>
          </a:xfrm>
          <a:prstGeom prst="rightArrow">
            <a:avLst/>
          </a:prstGeom>
          <a:solidFill>
            <a:srgbClr val="AC156C"/>
          </a:solidFill>
          <a:ln>
            <a:solidFill>
              <a:srgbClr val="AC15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083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222E9-EEE8-6C18-52F8-434BB436B7EA}"/>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FFB01D54-BA3D-4095-50A8-A7C0286E979B}"/>
              </a:ext>
            </a:extLst>
          </p:cNvPr>
          <p:cNvSpPr>
            <a:spLocks noGrp="1"/>
          </p:cNvSpPr>
          <p:nvPr>
            <p:ph type="body" sz="quarter" idx="19"/>
          </p:nvPr>
        </p:nvSpPr>
        <p:spPr>
          <a:xfrm>
            <a:off x="1387633" y="351611"/>
            <a:ext cx="10228979" cy="502972"/>
          </a:xfrm>
        </p:spPr>
        <p:txBody>
          <a:bodyPr/>
          <a:lstStyle/>
          <a:p>
            <a:r>
              <a:rPr lang="en-US" dirty="0">
                <a:latin typeface="+mj-lt"/>
              </a:rPr>
              <a:t>New Summary Views (Social Care example)</a:t>
            </a:r>
          </a:p>
        </p:txBody>
      </p:sp>
      <p:pic>
        <p:nvPicPr>
          <p:cNvPr id="3" name="Picture 2">
            <a:extLst>
              <a:ext uri="{FF2B5EF4-FFF2-40B4-BE49-F238E27FC236}">
                <a16:creationId xmlns:a16="http://schemas.microsoft.com/office/drawing/2014/main" id="{0E165650-F725-CC3D-714C-DDD19C6E0106}"/>
              </a:ext>
            </a:extLst>
          </p:cNvPr>
          <p:cNvPicPr>
            <a:picLocks noChangeAspect="1"/>
          </p:cNvPicPr>
          <p:nvPr/>
        </p:nvPicPr>
        <p:blipFill>
          <a:blip r:embed="rId2"/>
          <a:stretch>
            <a:fillRect/>
          </a:stretch>
        </p:blipFill>
        <p:spPr>
          <a:xfrm>
            <a:off x="406511" y="1125850"/>
            <a:ext cx="3901683" cy="291778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4CE58CA-41DF-921C-F637-4A90E5DFCA6C}"/>
              </a:ext>
            </a:extLst>
          </p:cNvPr>
          <p:cNvPicPr>
            <a:picLocks noChangeAspect="1"/>
          </p:cNvPicPr>
          <p:nvPr/>
        </p:nvPicPr>
        <p:blipFill>
          <a:blip r:embed="rId3"/>
          <a:stretch>
            <a:fillRect/>
          </a:stretch>
        </p:blipFill>
        <p:spPr>
          <a:xfrm>
            <a:off x="5083629" y="2584741"/>
            <a:ext cx="6822300" cy="3476633"/>
          </a:xfrm>
          <a:prstGeom prst="rect">
            <a:avLst/>
          </a:prstGeom>
          <a:ln>
            <a:no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94D6B959-5785-39C1-CE8A-65EC192EBE9B}"/>
              </a:ext>
            </a:extLst>
          </p:cNvPr>
          <p:cNvSpPr/>
          <p:nvPr/>
        </p:nvSpPr>
        <p:spPr>
          <a:xfrm>
            <a:off x="4126996" y="2510836"/>
            <a:ext cx="858416" cy="718457"/>
          </a:xfrm>
          <a:prstGeom prst="rightArrow">
            <a:avLst/>
          </a:prstGeom>
          <a:solidFill>
            <a:srgbClr val="AC156C"/>
          </a:solidFill>
          <a:ln>
            <a:solidFill>
              <a:srgbClr val="AC15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D7C8D29-A896-D69F-27F5-CA6DAAD718F1}"/>
              </a:ext>
            </a:extLst>
          </p:cNvPr>
          <p:cNvSpPr txBox="1"/>
          <p:nvPr/>
        </p:nvSpPr>
        <p:spPr>
          <a:xfrm>
            <a:off x="5284059" y="1082545"/>
            <a:ext cx="6329569" cy="1200329"/>
          </a:xfrm>
          <a:prstGeom prst="rect">
            <a:avLst/>
          </a:prstGeom>
          <a:solidFill>
            <a:srgbClr val="AC156C"/>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GB" dirty="0"/>
              <a:t>The new look ICR organisational summary view displays a variety of data from the shared care record, outlined in a single page. It displays the latest patient information upfront and allows you to navigate different areas that are organised into logical groups.</a:t>
            </a:r>
          </a:p>
        </p:txBody>
      </p:sp>
      <p:sp>
        <p:nvSpPr>
          <p:cNvPr id="26" name="TextBox 25">
            <a:extLst>
              <a:ext uri="{FF2B5EF4-FFF2-40B4-BE49-F238E27FC236}">
                <a16:creationId xmlns:a16="http://schemas.microsoft.com/office/drawing/2014/main" id="{666ED814-EDC0-B6D4-F4D8-D39BD7700B78}"/>
              </a:ext>
            </a:extLst>
          </p:cNvPr>
          <p:cNvSpPr txBox="1"/>
          <p:nvPr/>
        </p:nvSpPr>
        <p:spPr>
          <a:xfrm>
            <a:off x="555170" y="4245429"/>
            <a:ext cx="2471059" cy="261610"/>
          </a:xfrm>
          <a:prstGeom prst="rect">
            <a:avLst/>
          </a:prstGeom>
          <a:noFill/>
        </p:spPr>
        <p:txBody>
          <a:bodyPr wrap="square" rtlCol="0">
            <a:spAutoFit/>
          </a:bodyPr>
          <a:lstStyle/>
          <a:p>
            <a:r>
              <a:rPr lang="en-GB" sz="1100" dirty="0">
                <a:solidFill>
                  <a:srgbClr val="AC156C"/>
                </a:solidFill>
              </a:rPr>
              <a:t>Old ICR Social Care Summary View</a:t>
            </a:r>
          </a:p>
        </p:txBody>
      </p:sp>
      <p:sp>
        <p:nvSpPr>
          <p:cNvPr id="27" name="TextBox 26">
            <a:extLst>
              <a:ext uri="{FF2B5EF4-FFF2-40B4-BE49-F238E27FC236}">
                <a16:creationId xmlns:a16="http://schemas.microsoft.com/office/drawing/2014/main" id="{AEF7E65F-063C-9DF2-751F-05CDE8FB392F}"/>
              </a:ext>
            </a:extLst>
          </p:cNvPr>
          <p:cNvSpPr txBox="1"/>
          <p:nvPr/>
        </p:nvSpPr>
        <p:spPr>
          <a:xfrm>
            <a:off x="5083629" y="6139353"/>
            <a:ext cx="2895600" cy="261610"/>
          </a:xfrm>
          <a:prstGeom prst="rect">
            <a:avLst/>
          </a:prstGeom>
          <a:noFill/>
        </p:spPr>
        <p:txBody>
          <a:bodyPr wrap="square" rtlCol="0">
            <a:spAutoFit/>
          </a:bodyPr>
          <a:lstStyle/>
          <a:p>
            <a:r>
              <a:rPr lang="en-GB" sz="1100" dirty="0">
                <a:solidFill>
                  <a:srgbClr val="AC156C"/>
                </a:solidFill>
              </a:rPr>
              <a:t>New Look ICR Social Care Summary View</a:t>
            </a:r>
          </a:p>
        </p:txBody>
      </p:sp>
    </p:spTree>
    <p:extLst>
      <p:ext uri="{BB962C8B-B14F-4D97-AF65-F5344CB8AC3E}">
        <p14:creationId xmlns:p14="http://schemas.microsoft.com/office/powerpoint/2010/main" val="245156758"/>
      </p:ext>
    </p:extLst>
  </p:cSld>
  <p:clrMapOvr>
    <a:masterClrMapping/>
  </p:clrMapOvr>
</p:sld>
</file>

<file path=ppt/theme/theme1.xml><?xml version="1.0" encoding="utf-8"?>
<a:theme xmlns:a="http://schemas.openxmlformats.org/drawingml/2006/main" name="Text Left and Angle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210FC15E-BB59-DE4A-B85F-1C373FD45113}"/>
    </a:ext>
  </a:extLst>
</a:theme>
</file>

<file path=ppt/theme/theme2.xml><?xml version="1.0" encoding="utf-8"?>
<a:theme xmlns:a="http://schemas.openxmlformats.org/drawingml/2006/main" name="Text Right and Angle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256D3553-BC85-7343-9249-F439BC18254A}"/>
    </a:ext>
  </a:extLst>
</a:theme>
</file>

<file path=ppt/theme/theme3.xml><?xml version="1.0" encoding="utf-8"?>
<a:theme xmlns:a="http://schemas.openxmlformats.org/drawingml/2006/main" name="Coloured Footer Bar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9427838F-C2C2-1844-A5A0-B1766E9EC5AA}"/>
    </a:ext>
  </a:extLst>
</a:theme>
</file>

<file path=ppt/theme/theme4.xml><?xml version="1.0" encoding="utf-8"?>
<a:theme xmlns:a="http://schemas.openxmlformats.org/drawingml/2006/main" name="Colour Footer Bar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3557BFD0-D77A-1F41-9CDF-45C5FB72A2FC}"/>
    </a:ext>
  </a:extLst>
</a:theme>
</file>

<file path=ppt/theme/theme5.xml><?xml version="1.0" encoding="utf-8"?>
<a:theme xmlns:a="http://schemas.openxmlformats.org/drawingml/2006/main" name="Text Left an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8CCB23BE-76DC-3F45-A98E-3A7DE68D1440}"/>
    </a:ext>
  </a:extLst>
</a:theme>
</file>

<file path=ppt/theme/theme6.xml><?xml version="1.0" encoding="utf-8"?>
<a:theme xmlns:a="http://schemas.openxmlformats.org/drawingml/2006/main" name="Text Right an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C0664A1C-C4E9-6B41-99E8-D05F7EEEB218}"/>
    </a:ext>
  </a:extLst>
</a:theme>
</file>

<file path=ppt/theme/theme7.xml><?xml version="1.0" encoding="utf-8"?>
<a:theme xmlns:a="http://schemas.openxmlformats.org/drawingml/2006/main" name="Text and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41D2B870-2C94-3E41-AAB5-4FA85983BFE6}"/>
    </a:ext>
  </a:extLst>
</a:theme>
</file>

<file path=docProps/app.xml><?xml version="1.0" encoding="utf-8"?>
<Properties xmlns="http://schemas.openxmlformats.org/officeDocument/2006/extended-properties" xmlns:vt="http://schemas.openxmlformats.org/officeDocument/2006/docPropsVTypes">
  <Template>Cover Slide</Template>
  <TotalTime>7198</TotalTime>
  <Words>666</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12</vt:i4>
      </vt:variant>
    </vt:vector>
  </HeadingPairs>
  <TitlesOfParts>
    <vt:vector size="21" baseType="lpstr">
      <vt:lpstr>Arial</vt:lpstr>
      <vt:lpstr>Calibri</vt:lpstr>
      <vt:lpstr>Text Left and Angled Block Colour</vt:lpstr>
      <vt:lpstr>Text Right and Angled Block Colour</vt:lpstr>
      <vt:lpstr>Coloured Footer Bar 1</vt:lpstr>
      <vt:lpstr>Colour Footer Bar 2</vt:lpstr>
      <vt:lpstr>Text Left and Block Colour</vt:lpstr>
      <vt:lpstr>Text Right and Block Colour</vt:lpstr>
      <vt:lpstr>Text and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Solomon</dc:creator>
  <cp:lastModifiedBy>ROCKINGHAM, Lee (NHS BATH AND NORTH EAST SOMERSET, SWINDON AND WILTSHIRE ICB - 92G)</cp:lastModifiedBy>
  <cp:revision>139</cp:revision>
  <dcterms:created xsi:type="dcterms:W3CDTF">2021-04-07T09:41:16Z</dcterms:created>
  <dcterms:modified xsi:type="dcterms:W3CDTF">2026-05-18T11:02:05Z</dcterms:modified>
</cp:coreProperties>
</file>