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5" r:id="rId2"/>
    <p:sldMasterId id="2147483659" r:id="rId3"/>
    <p:sldMasterId id="2147483661" r:id="rId4"/>
    <p:sldMasterId id="2147483663" r:id="rId5"/>
    <p:sldMasterId id="2147483665" r:id="rId6"/>
    <p:sldMasterId id="2147483667" r:id="rId7"/>
  </p:sldMasterIdLst>
  <p:sldIdLst>
    <p:sldId id="273" r:id="rId8"/>
    <p:sldId id="308" r:id="rId9"/>
    <p:sldId id="315" r:id="rId10"/>
    <p:sldId id="321" r:id="rId11"/>
    <p:sldId id="303" r:id="rId12"/>
    <p:sldId id="312" r:id="rId13"/>
    <p:sldId id="318" r:id="rId14"/>
    <p:sldId id="319" r:id="rId15"/>
    <p:sldId id="323" r:id="rId16"/>
    <p:sldId id="313" r:id="rId17"/>
    <p:sldId id="322" r:id="rId18"/>
    <p:sldId id="316" r:id="rId19"/>
    <p:sldId id="31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156C"/>
    <a:srgbClr val="333433"/>
    <a:srgbClr val="283A96"/>
    <a:srgbClr val="3434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94"/>
  </p:normalViewPr>
  <p:slideViewPr>
    <p:cSldViewPr snapToGrid="0" snapToObjects="1" showGuides="1">
      <p:cViewPr varScale="1">
        <p:scale>
          <a:sx n="79" d="100"/>
          <a:sy n="79" d="100"/>
        </p:scale>
        <p:origin x="610" y="4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Pull Quote">
    <p:spTree>
      <p:nvGrpSpPr>
        <p:cNvPr id="1" name=""/>
        <p:cNvGrpSpPr/>
        <p:nvPr/>
      </p:nvGrpSpPr>
      <p:grpSpPr>
        <a:xfrm>
          <a:off x="0" y="0"/>
          <a:ext cx="0" cy="0"/>
          <a:chOff x="0" y="0"/>
          <a:chExt cx="0" cy="0"/>
        </a:xfrm>
      </p:grpSpPr>
      <p:pic>
        <p:nvPicPr>
          <p:cNvPr id="17" name="Picture 16" descr="A picture containing ax, clipart&#10;&#10;Description automatically generated">
            <a:extLst>
              <a:ext uri="{FF2B5EF4-FFF2-40B4-BE49-F238E27FC236}">
                <a16:creationId xmlns:a16="http://schemas.microsoft.com/office/drawing/2014/main" id="{C0578C8A-D7CA-BC4F-89CE-4EF130400651}"/>
              </a:ext>
            </a:extLst>
          </p:cNvPr>
          <p:cNvPicPr>
            <a:picLocks noChangeAspect="1"/>
          </p:cNvPicPr>
          <p:nvPr userDrawn="1"/>
        </p:nvPicPr>
        <p:blipFill>
          <a:blip r:embed="rId2"/>
          <a:stretch>
            <a:fillRect/>
          </a:stretch>
        </p:blipFill>
        <p:spPr>
          <a:xfrm>
            <a:off x="7846302" y="3028043"/>
            <a:ext cx="584200" cy="381000"/>
          </a:xfrm>
          <a:prstGeom prst="rect">
            <a:avLst/>
          </a:prstGeom>
        </p:spPr>
      </p:pic>
      <p:sp>
        <p:nvSpPr>
          <p:cNvPr id="22" name="Text Placeholder 10">
            <a:extLst>
              <a:ext uri="{FF2B5EF4-FFF2-40B4-BE49-F238E27FC236}">
                <a16:creationId xmlns:a16="http://schemas.microsoft.com/office/drawing/2014/main" id="{F804FBB3-2AEC-F34D-9E0F-7B821E8ACD13}"/>
              </a:ext>
            </a:extLst>
          </p:cNvPr>
          <p:cNvSpPr>
            <a:spLocks noGrp="1"/>
          </p:cNvSpPr>
          <p:nvPr>
            <p:ph type="body" sz="quarter" idx="11" hasCustomPrompt="1"/>
          </p:nvPr>
        </p:nvSpPr>
        <p:spPr>
          <a:xfrm>
            <a:off x="840287" y="114980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34" name="Text Placeholder 20">
            <a:extLst>
              <a:ext uri="{FF2B5EF4-FFF2-40B4-BE49-F238E27FC236}">
                <a16:creationId xmlns:a16="http://schemas.microsoft.com/office/drawing/2014/main" id="{03D06796-26ED-0D40-A912-42737414C5A2}"/>
              </a:ext>
            </a:extLst>
          </p:cNvPr>
          <p:cNvSpPr>
            <a:spLocks noGrp="1"/>
          </p:cNvSpPr>
          <p:nvPr>
            <p:ph type="body" sz="quarter" idx="17" hasCustomPrompt="1"/>
          </p:nvPr>
        </p:nvSpPr>
        <p:spPr>
          <a:xfrm>
            <a:off x="839866" y="177557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35" name="Text Placeholder 26">
            <a:extLst>
              <a:ext uri="{FF2B5EF4-FFF2-40B4-BE49-F238E27FC236}">
                <a16:creationId xmlns:a16="http://schemas.microsoft.com/office/drawing/2014/main" id="{8A0F3A67-9F79-B541-996B-D44587B01AB5}"/>
              </a:ext>
            </a:extLst>
          </p:cNvPr>
          <p:cNvSpPr>
            <a:spLocks noGrp="1"/>
          </p:cNvSpPr>
          <p:nvPr>
            <p:ph type="body" sz="quarter" idx="18" hasCustomPrompt="1"/>
          </p:nvPr>
        </p:nvSpPr>
        <p:spPr>
          <a:xfrm>
            <a:off x="839866" y="262517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38" name="Text Placeholder 36">
            <a:extLst>
              <a:ext uri="{FF2B5EF4-FFF2-40B4-BE49-F238E27FC236}">
                <a16:creationId xmlns:a16="http://schemas.microsoft.com/office/drawing/2014/main" id="{51C015C1-3629-A24F-A7B0-991EA5901A40}"/>
              </a:ext>
            </a:extLst>
          </p:cNvPr>
          <p:cNvSpPr>
            <a:spLocks noGrp="1"/>
          </p:cNvSpPr>
          <p:nvPr>
            <p:ph type="body" sz="quarter" idx="19" hasCustomPrompt="1"/>
          </p:nvPr>
        </p:nvSpPr>
        <p:spPr>
          <a:xfrm>
            <a:off x="839866" y="229842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sp>
        <p:nvSpPr>
          <p:cNvPr id="41" name="Text Placeholder 39">
            <a:extLst>
              <a:ext uri="{FF2B5EF4-FFF2-40B4-BE49-F238E27FC236}">
                <a16:creationId xmlns:a16="http://schemas.microsoft.com/office/drawing/2014/main" id="{C1A5D3DE-E054-B541-86D2-026D1C1E2331}"/>
              </a:ext>
            </a:extLst>
          </p:cNvPr>
          <p:cNvSpPr>
            <a:spLocks noGrp="1"/>
          </p:cNvSpPr>
          <p:nvPr>
            <p:ph type="body" sz="quarter" idx="20" hasCustomPrompt="1"/>
          </p:nvPr>
        </p:nvSpPr>
        <p:spPr>
          <a:xfrm>
            <a:off x="7846303" y="3632200"/>
            <a:ext cx="3627438" cy="1566863"/>
          </a:xfrm>
          <a:prstGeom prst="rect">
            <a:avLst/>
          </a:prstGeom>
        </p:spPr>
        <p:txBody>
          <a:bodyPr/>
          <a:lstStyle>
            <a:lvl1pPr marL="0" indent="0">
              <a:buNone/>
              <a:defRPr sz="1800" b="1" i="1">
                <a:solidFill>
                  <a:schemeClr val="bg1"/>
                </a:solidFill>
                <a:latin typeface="Arial" panose="020B0604020202020204" pitchFamily="34" charset="0"/>
                <a:cs typeface="Arial" panose="020B0604020202020204" pitchFamily="34" charset="0"/>
              </a:defRPr>
            </a:lvl1pPr>
          </a:lstStyle>
          <a:p>
            <a:pPr lvl="0"/>
            <a:r>
              <a:rPr lang="en-GB" dirty="0"/>
              <a:t>Click to edit pull quote</a:t>
            </a:r>
          </a:p>
        </p:txBody>
      </p:sp>
      <p:pic>
        <p:nvPicPr>
          <p:cNvPr id="9" name="Picture 8">
            <a:extLst>
              <a:ext uri="{FF2B5EF4-FFF2-40B4-BE49-F238E27FC236}">
                <a16:creationId xmlns:a16="http://schemas.microsoft.com/office/drawing/2014/main" id="{1981F161-9A34-2848-B0F3-556E78DA7E38}"/>
              </a:ext>
            </a:extLst>
          </p:cNvPr>
          <p:cNvPicPr>
            <a:picLocks noChangeAspect="1"/>
          </p:cNvPicPr>
          <p:nvPr userDrawn="1"/>
        </p:nvPicPr>
        <p:blipFill>
          <a:blip r:embed="rId3"/>
          <a:stretch>
            <a:fillRect/>
          </a:stretch>
        </p:blipFill>
        <p:spPr>
          <a:xfrm>
            <a:off x="946529" y="392965"/>
            <a:ext cx="338434" cy="367442"/>
          </a:xfrm>
          <a:prstGeom prst="rect">
            <a:avLst/>
          </a:prstGeom>
        </p:spPr>
      </p:pic>
    </p:spTree>
    <p:extLst>
      <p:ext uri="{BB962C8B-B14F-4D97-AF65-F5344CB8AC3E}">
        <p14:creationId xmlns:p14="http://schemas.microsoft.com/office/powerpoint/2010/main" val="1443543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No Image">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C181F703-863B-E343-AAC3-148BCE205519}"/>
              </a:ext>
            </a:extLst>
          </p:cNvPr>
          <p:cNvSpPr>
            <a:spLocks noGrp="1"/>
          </p:cNvSpPr>
          <p:nvPr>
            <p:ph type="body" sz="quarter" idx="11" hasCustomPrompt="1"/>
          </p:nvPr>
        </p:nvSpPr>
        <p:spPr>
          <a:xfrm>
            <a:off x="353064" y="2208803"/>
            <a:ext cx="9555024" cy="783097"/>
          </a:xfrm>
          <a:prstGeom prst="rect">
            <a:avLst/>
          </a:prstGeom>
        </p:spPr>
        <p:txBody>
          <a:bodyPr/>
          <a:lstStyle>
            <a:lvl1pPr marL="0" indent="0">
              <a:buNone/>
              <a:defRPr sz="4000" b="1" i="0">
                <a:solidFill>
                  <a:srgbClr val="343433"/>
                </a:solidFill>
                <a:latin typeface="Arial" panose="020B0604020202020204" pitchFamily="34" charset="0"/>
                <a:cs typeface="Arial" panose="020B0604020202020204" pitchFamily="34" charset="0"/>
              </a:defRPr>
            </a:lvl1pPr>
          </a:lstStyle>
          <a:p>
            <a:pPr lvl="0"/>
            <a:r>
              <a:rPr lang="en-GB" dirty="0"/>
              <a:t>Presentation Title click to edit heading</a:t>
            </a:r>
            <a:endParaRPr lang="en-US" dirty="0"/>
          </a:p>
        </p:txBody>
      </p:sp>
      <p:sp>
        <p:nvSpPr>
          <p:cNvPr id="10" name="Text Placeholder 20">
            <a:extLst>
              <a:ext uri="{FF2B5EF4-FFF2-40B4-BE49-F238E27FC236}">
                <a16:creationId xmlns:a16="http://schemas.microsoft.com/office/drawing/2014/main" id="{3C0EDADF-4748-0340-B5C1-880B7E7AA643}"/>
              </a:ext>
            </a:extLst>
          </p:cNvPr>
          <p:cNvSpPr>
            <a:spLocks noGrp="1"/>
          </p:cNvSpPr>
          <p:nvPr>
            <p:ph type="body" sz="quarter" idx="16" hasCustomPrompt="1"/>
          </p:nvPr>
        </p:nvSpPr>
        <p:spPr>
          <a:xfrm>
            <a:off x="362130" y="3429579"/>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3" name="Text Placeholder 26">
            <a:extLst>
              <a:ext uri="{FF2B5EF4-FFF2-40B4-BE49-F238E27FC236}">
                <a16:creationId xmlns:a16="http://schemas.microsoft.com/office/drawing/2014/main" id="{7CDB7468-F4D3-CA4C-8F37-420B268B71ED}"/>
              </a:ext>
            </a:extLst>
          </p:cNvPr>
          <p:cNvSpPr>
            <a:spLocks noGrp="1"/>
          </p:cNvSpPr>
          <p:nvPr>
            <p:ph type="body" sz="quarter" idx="17" hasCustomPrompt="1"/>
          </p:nvPr>
        </p:nvSpPr>
        <p:spPr>
          <a:xfrm>
            <a:off x="362130" y="5773909"/>
            <a:ext cx="4395788" cy="30175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credit text</a:t>
            </a:r>
          </a:p>
        </p:txBody>
      </p:sp>
      <p:pic>
        <p:nvPicPr>
          <p:cNvPr id="6" name="Picture 5" descr="Graphical user interface, text, application&#10;&#10;Description automatically generated">
            <a:extLst>
              <a:ext uri="{FF2B5EF4-FFF2-40B4-BE49-F238E27FC236}">
                <a16:creationId xmlns:a16="http://schemas.microsoft.com/office/drawing/2014/main" id="{EE977EFC-A586-A64F-A2A2-235259CF7312}"/>
              </a:ext>
            </a:extLst>
          </p:cNvPr>
          <p:cNvPicPr>
            <a:picLocks noChangeAspect="1"/>
          </p:cNvPicPr>
          <p:nvPr userDrawn="1"/>
        </p:nvPicPr>
        <p:blipFill>
          <a:blip r:embed="rId2"/>
          <a:stretch>
            <a:fillRect/>
          </a:stretch>
        </p:blipFill>
        <p:spPr>
          <a:xfrm>
            <a:off x="611169" y="296155"/>
            <a:ext cx="2958950" cy="798804"/>
          </a:xfrm>
          <a:prstGeom prst="rect">
            <a:avLst/>
          </a:prstGeom>
        </p:spPr>
      </p:pic>
    </p:spTree>
    <p:extLst>
      <p:ext uri="{BB962C8B-B14F-4D97-AF65-F5344CB8AC3E}">
        <p14:creationId xmlns:p14="http://schemas.microsoft.com/office/powerpoint/2010/main" val="2019065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18F668-62E3-EC45-A5B1-BA330D77304D}"/>
              </a:ext>
            </a:extLst>
          </p:cNvPr>
          <p:cNvSpPr>
            <a:spLocks noGrp="1"/>
          </p:cNvSpPr>
          <p:nvPr>
            <p:ph type="pic" sz="quarter" idx="10" hasCustomPrompt="1"/>
          </p:nvPr>
        </p:nvSpPr>
        <p:spPr>
          <a:xfrm>
            <a:off x="-98121" y="-103340"/>
            <a:ext cx="12388241" cy="7064679"/>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19" name="Text Placeholder 9">
            <a:extLst>
              <a:ext uri="{FF2B5EF4-FFF2-40B4-BE49-F238E27FC236}">
                <a16:creationId xmlns:a16="http://schemas.microsoft.com/office/drawing/2014/main" id="{EEAE8E3C-78F9-5842-BE46-B4D2A367ABEE}"/>
              </a:ext>
            </a:extLst>
          </p:cNvPr>
          <p:cNvSpPr>
            <a:spLocks noGrp="1"/>
          </p:cNvSpPr>
          <p:nvPr>
            <p:ph type="body" sz="quarter" idx="17" hasCustomPrompt="1"/>
          </p:nvPr>
        </p:nvSpPr>
        <p:spPr>
          <a:xfrm>
            <a:off x="-1587992" y="1258500"/>
            <a:ext cx="7412038" cy="6727825"/>
          </a:xfrm>
          <a:prstGeom prst="rect">
            <a:avLst/>
          </a:prstGeom>
          <a:blipFill>
            <a:blip r:embed="rId2"/>
            <a:stretch>
              <a:fillRect/>
            </a:stretch>
          </a:blipFill>
        </p:spPr>
        <p:txBody>
          <a:bodyPr/>
          <a:lstStyle>
            <a:lvl1pPr>
              <a:defRPr>
                <a:solidFill>
                  <a:schemeClr val="tx1">
                    <a:alpha val="0"/>
                  </a:schemeClr>
                </a:solidFill>
              </a:defRPr>
            </a:lvl1pPr>
          </a:lstStyle>
          <a:p>
            <a:pPr lvl="0"/>
            <a:r>
              <a:rPr lang="en-GB" dirty="0"/>
              <a:t> </a:t>
            </a:r>
            <a:endParaRPr lang="en-US" dirty="0"/>
          </a:p>
        </p:txBody>
      </p:sp>
      <p:sp>
        <p:nvSpPr>
          <p:cNvPr id="12" name="Text Placeholder 10">
            <a:extLst>
              <a:ext uri="{FF2B5EF4-FFF2-40B4-BE49-F238E27FC236}">
                <a16:creationId xmlns:a16="http://schemas.microsoft.com/office/drawing/2014/main" id="{90066C43-34A0-D44F-B8BF-83B2C768199F}"/>
              </a:ext>
            </a:extLst>
          </p:cNvPr>
          <p:cNvSpPr>
            <a:spLocks noGrp="1"/>
          </p:cNvSpPr>
          <p:nvPr>
            <p:ph type="body" sz="quarter" idx="11" hasCustomPrompt="1"/>
          </p:nvPr>
        </p:nvSpPr>
        <p:spPr>
          <a:xfrm>
            <a:off x="423312" y="5194562"/>
            <a:ext cx="4133518" cy="490537"/>
          </a:xfrm>
          <a:prstGeom prst="rect">
            <a:avLst/>
          </a:prstGeom>
        </p:spPr>
        <p:txBody>
          <a:bodyPr/>
          <a:lstStyle>
            <a:lvl1pPr marL="0" indent="0">
              <a:buNone/>
              <a:defRPr b="1" i="0">
                <a:solidFill>
                  <a:srgbClr val="343433"/>
                </a:solidFill>
                <a:latin typeface="Arial" panose="020B0604020202020204" pitchFamily="34" charset="0"/>
                <a:cs typeface="Arial" panose="020B0604020202020204" pitchFamily="34" charset="0"/>
              </a:defRPr>
            </a:lvl1pPr>
          </a:lstStyle>
          <a:p>
            <a:pPr lvl="0"/>
            <a:r>
              <a:rPr lang="en-GB" dirty="0"/>
              <a:t>Click to edit heading</a:t>
            </a:r>
            <a:endParaRPr lang="en-US" dirty="0"/>
          </a:p>
        </p:txBody>
      </p:sp>
      <p:sp>
        <p:nvSpPr>
          <p:cNvPr id="25" name="Text Placeholder 20">
            <a:extLst>
              <a:ext uri="{FF2B5EF4-FFF2-40B4-BE49-F238E27FC236}">
                <a16:creationId xmlns:a16="http://schemas.microsoft.com/office/drawing/2014/main" id="{89170DA6-1DA2-B142-8FAA-58E6A07C941C}"/>
              </a:ext>
            </a:extLst>
          </p:cNvPr>
          <p:cNvSpPr>
            <a:spLocks noGrp="1"/>
          </p:cNvSpPr>
          <p:nvPr>
            <p:ph type="body" sz="quarter" idx="14" hasCustomPrompt="1"/>
          </p:nvPr>
        </p:nvSpPr>
        <p:spPr>
          <a:xfrm>
            <a:off x="423090" y="5685099"/>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8" name="Text Placeholder 26">
            <a:extLst>
              <a:ext uri="{FF2B5EF4-FFF2-40B4-BE49-F238E27FC236}">
                <a16:creationId xmlns:a16="http://schemas.microsoft.com/office/drawing/2014/main" id="{3819AA06-73B1-6E42-842D-8E0379E67817}"/>
              </a:ext>
            </a:extLst>
          </p:cNvPr>
          <p:cNvSpPr>
            <a:spLocks noGrp="1"/>
          </p:cNvSpPr>
          <p:nvPr>
            <p:ph type="body" sz="quarter" idx="15" hasCustomPrompt="1"/>
          </p:nvPr>
        </p:nvSpPr>
        <p:spPr>
          <a:xfrm>
            <a:off x="423090" y="6085149"/>
            <a:ext cx="4395788" cy="30175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credit text</a:t>
            </a:r>
          </a:p>
        </p:txBody>
      </p:sp>
      <p:sp>
        <p:nvSpPr>
          <p:cNvPr id="11" name="Text Placeholder 3">
            <a:extLst>
              <a:ext uri="{FF2B5EF4-FFF2-40B4-BE49-F238E27FC236}">
                <a16:creationId xmlns:a16="http://schemas.microsoft.com/office/drawing/2014/main" id="{ED2435CE-E007-6442-B2FD-D102F8859F8D}"/>
              </a:ext>
            </a:extLst>
          </p:cNvPr>
          <p:cNvSpPr>
            <a:spLocks noGrp="1"/>
          </p:cNvSpPr>
          <p:nvPr>
            <p:ph type="body" sz="quarter" idx="20"/>
          </p:nvPr>
        </p:nvSpPr>
        <p:spPr>
          <a:xfrm>
            <a:off x="482078" y="4109068"/>
            <a:ext cx="3681413" cy="990600"/>
          </a:xfrm>
          <a:prstGeom prst="rect">
            <a:avLst/>
          </a:prstGeom>
          <a:blipFill>
            <a:blip r:embed="rId3"/>
            <a:stretch>
              <a:fillRect/>
            </a:stretch>
          </a:blipFill>
        </p:spPr>
        <p:txBody>
          <a:bodyPr/>
          <a:lstStyle>
            <a:lvl1pPr>
              <a:defRPr>
                <a:solidFill>
                  <a:schemeClr val="tx1">
                    <a:alpha val="0"/>
                  </a:schemeClr>
                </a:solidFill>
              </a:defRPr>
            </a:lvl1pPr>
          </a:lstStyle>
          <a:p>
            <a:pPr lvl="0"/>
            <a:endParaRPr lang="en-US" dirty="0"/>
          </a:p>
        </p:txBody>
      </p:sp>
    </p:spTree>
    <p:extLst>
      <p:ext uri="{BB962C8B-B14F-4D97-AF65-F5344CB8AC3E}">
        <p14:creationId xmlns:p14="http://schemas.microsoft.com/office/powerpoint/2010/main" val="3605569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alf Slide Image">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3F23092-BE5C-4745-836C-A3C18DA482C7}"/>
              </a:ext>
            </a:extLst>
          </p:cNvPr>
          <p:cNvSpPr>
            <a:spLocks noGrp="1"/>
          </p:cNvSpPr>
          <p:nvPr>
            <p:ph type="pic" sz="quarter" idx="10" hasCustomPrompt="1"/>
          </p:nvPr>
        </p:nvSpPr>
        <p:spPr>
          <a:xfrm>
            <a:off x="6095999" y="-112735"/>
            <a:ext cx="6217085" cy="7114783"/>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9" name="Text Placeholder 10">
            <a:extLst>
              <a:ext uri="{FF2B5EF4-FFF2-40B4-BE49-F238E27FC236}">
                <a16:creationId xmlns:a16="http://schemas.microsoft.com/office/drawing/2014/main" id="{0CCDC6DB-C66D-CA4F-825C-FDC5D3820777}"/>
              </a:ext>
            </a:extLst>
          </p:cNvPr>
          <p:cNvSpPr>
            <a:spLocks noGrp="1"/>
          </p:cNvSpPr>
          <p:nvPr>
            <p:ph type="body" sz="quarter" idx="11" hasCustomPrompt="1"/>
          </p:nvPr>
        </p:nvSpPr>
        <p:spPr>
          <a:xfrm>
            <a:off x="353065" y="2208803"/>
            <a:ext cx="4535910" cy="1774474"/>
          </a:xfrm>
          <a:prstGeom prst="rect">
            <a:avLst/>
          </a:prstGeom>
        </p:spPr>
        <p:txBody>
          <a:bodyPr/>
          <a:lstStyle>
            <a:lvl1pPr marL="0" indent="0">
              <a:buNone/>
              <a:defRPr sz="4000" b="1" i="0">
                <a:solidFill>
                  <a:srgbClr val="343433"/>
                </a:solidFill>
                <a:latin typeface="Arial" panose="020B0604020202020204" pitchFamily="34" charset="0"/>
                <a:cs typeface="Arial" panose="020B0604020202020204" pitchFamily="34" charset="0"/>
              </a:defRPr>
            </a:lvl1pPr>
          </a:lstStyle>
          <a:p>
            <a:pPr lvl="0"/>
            <a:r>
              <a:rPr lang="en-GB" dirty="0"/>
              <a:t>Presentation Title click to edit heading</a:t>
            </a:r>
            <a:endParaRPr lang="en-US" dirty="0"/>
          </a:p>
        </p:txBody>
      </p:sp>
      <p:sp>
        <p:nvSpPr>
          <p:cNvPr id="20" name="Text Placeholder 20">
            <a:extLst>
              <a:ext uri="{FF2B5EF4-FFF2-40B4-BE49-F238E27FC236}">
                <a16:creationId xmlns:a16="http://schemas.microsoft.com/office/drawing/2014/main" id="{0B227733-DFCA-564B-9299-8932B7EC1DF0}"/>
              </a:ext>
            </a:extLst>
          </p:cNvPr>
          <p:cNvSpPr>
            <a:spLocks noGrp="1"/>
          </p:cNvSpPr>
          <p:nvPr>
            <p:ph type="body" sz="quarter" idx="16" hasCustomPrompt="1"/>
          </p:nvPr>
        </p:nvSpPr>
        <p:spPr>
          <a:xfrm>
            <a:off x="362130" y="4404939"/>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3" name="Text Placeholder 26">
            <a:extLst>
              <a:ext uri="{FF2B5EF4-FFF2-40B4-BE49-F238E27FC236}">
                <a16:creationId xmlns:a16="http://schemas.microsoft.com/office/drawing/2014/main" id="{67405D48-7CFE-2643-B46D-0E06B3E6E418}"/>
              </a:ext>
            </a:extLst>
          </p:cNvPr>
          <p:cNvSpPr>
            <a:spLocks noGrp="1"/>
          </p:cNvSpPr>
          <p:nvPr>
            <p:ph type="body" sz="quarter" idx="17" hasCustomPrompt="1"/>
          </p:nvPr>
        </p:nvSpPr>
        <p:spPr>
          <a:xfrm>
            <a:off x="351970" y="5217712"/>
            <a:ext cx="4395788" cy="30175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credit text</a:t>
            </a:r>
          </a:p>
        </p:txBody>
      </p:sp>
      <p:pic>
        <p:nvPicPr>
          <p:cNvPr id="10" name="Picture 9" descr="Graphical user interface, text, application&#10;&#10;Description automatically generated">
            <a:extLst>
              <a:ext uri="{FF2B5EF4-FFF2-40B4-BE49-F238E27FC236}">
                <a16:creationId xmlns:a16="http://schemas.microsoft.com/office/drawing/2014/main" id="{91A8FDB1-4EA1-E84D-8549-2935528D6DB1}"/>
              </a:ext>
            </a:extLst>
          </p:cNvPr>
          <p:cNvPicPr>
            <a:picLocks noChangeAspect="1"/>
          </p:cNvPicPr>
          <p:nvPr userDrawn="1"/>
        </p:nvPicPr>
        <p:blipFill>
          <a:blip r:embed="rId2"/>
          <a:stretch>
            <a:fillRect/>
          </a:stretch>
        </p:blipFill>
        <p:spPr>
          <a:xfrm>
            <a:off x="611169" y="296155"/>
            <a:ext cx="2958950" cy="798804"/>
          </a:xfrm>
          <a:prstGeom prst="rect">
            <a:avLst/>
          </a:prstGeom>
        </p:spPr>
      </p:pic>
    </p:spTree>
    <p:extLst>
      <p:ext uri="{BB962C8B-B14F-4D97-AF65-F5344CB8AC3E}">
        <p14:creationId xmlns:p14="http://schemas.microsoft.com/office/powerpoint/2010/main" val="144142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No Pull Quote">
    <p:spTree>
      <p:nvGrpSpPr>
        <p:cNvPr id="1" name=""/>
        <p:cNvGrpSpPr/>
        <p:nvPr/>
      </p:nvGrpSpPr>
      <p:grpSpPr>
        <a:xfrm>
          <a:off x="0" y="0"/>
          <a:ext cx="0" cy="0"/>
          <a:chOff x="0" y="0"/>
          <a:chExt cx="0" cy="0"/>
        </a:xfrm>
      </p:grpSpPr>
      <p:sp>
        <p:nvSpPr>
          <p:cNvPr id="18" name="Text Placeholder 10">
            <a:extLst>
              <a:ext uri="{FF2B5EF4-FFF2-40B4-BE49-F238E27FC236}">
                <a16:creationId xmlns:a16="http://schemas.microsoft.com/office/drawing/2014/main" id="{2E935920-A154-2A49-8DD4-B1BF3F3F0C5A}"/>
              </a:ext>
            </a:extLst>
          </p:cNvPr>
          <p:cNvSpPr>
            <a:spLocks noGrp="1"/>
          </p:cNvSpPr>
          <p:nvPr>
            <p:ph type="body" sz="quarter" idx="11" hasCustomPrompt="1"/>
          </p:nvPr>
        </p:nvSpPr>
        <p:spPr>
          <a:xfrm>
            <a:off x="840287" y="115996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9" name="Text Placeholder 20">
            <a:extLst>
              <a:ext uri="{FF2B5EF4-FFF2-40B4-BE49-F238E27FC236}">
                <a16:creationId xmlns:a16="http://schemas.microsoft.com/office/drawing/2014/main" id="{496DCCFD-FC98-5A4F-8406-B1E40552B38A}"/>
              </a:ext>
            </a:extLst>
          </p:cNvPr>
          <p:cNvSpPr>
            <a:spLocks noGrp="1"/>
          </p:cNvSpPr>
          <p:nvPr>
            <p:ph type="body" sz="quarter" idx="17" hasCustomPrompt="1"/>
          </p:nvPr>
        </p:nvSpPr>
        <p:spPr>
          <a:xfrm>
            <a:off x="839866" y="178573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0" name="Text Placeholder 26">
            <a:extLst>
              <a:ext uri="{FF2B5EF4-FFF2-40B4-BE49-F238E27FC236}">
                <a16:creationId xmlns:a16="http://schemas.microsoft.com/office/drawing/2014/main" id="{AA9D25E4-634D-EF4C-A972-8AEBF11E14C4}"/>
              </a:ext>
            </a:extLst>
          </p:cNvPr>
          <p:cNvSpPr>
            <a:spLocks noGrp="1"/>
          </p:cNvSpPr>
          <p:nvPr>
            <p:ph type="body" sz="quarter" idx="18" hasCustomPrompt="1"/>
          </p:nvPr>
        </p:nvSpPr>
        <p:spPr>
          <a:xfrm>
            <a:off x="839866" y="263533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1" name="Text Placeholder 36">
            <a:extLst>
              <a:ext uri="{FF2B5EF4-FFF2-40B4-BE49-F238E27FC236}">
                <a16:creationId xmlns:a16="http://schemas.microsoft.com/office/drawing/2014/main" id="{7A7E4303-DEED-8742-A335-B82AB429E6B1}"/>
              </a:ext>
            </a:extLst>
          </p:cNvPr>
          <p:cNvSpPr>
            <a:spLocks noGrp="1"/>
          </p:cNvSpPr>
          <p:nvPr>
            <p:ph type="body" sz="quarter" idx="19" hasCustomPrompt="1"/>
          </p:nvPr>
        </p:nvSpPr>
        <p:spPr>
          <a:xfrm>
            <a:off x="839866" y="230858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223A1DB-13B3-D640-A868-69A2CB3649E3}"/>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342458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ne Column">
    <p:spTree>
      <p:nvGrpSpPr>
        <p:cNvPr id="1" name=""/>
        <p:cNvGrpSpPr/>
        <p:nvPr/>
      </p:nvGrpSpPr>
      <p:grpSpPr>
        <a:xfrm>
          <a:off x="0" y="0"/>
          <a:ext cx="0" cy="0"/>
          <a:chOff x="0" y="0"/>
          <a:chExt cx="0" cy="0"/>
        </a:xfrm>
      </p:grpSpPr>
      <p:sp>
        <p:nvSpPr>
          <p:cNvPr id="35" name="Text Placeholder 10">
            <a:extLst>
              <a:ext uri="{FF2B5EF4-FFF2-40B4-BE49-F238E27FC236}">
                <a16:creationId xmlns:a16="http://schemas.microsoft.com/office/drawing/2014/main" id="{3607D00A-F7D9-7D4F-9197-D22B6912DF65}"/>
              </a:ext>
            </a:extLst>
          </p:cNvPr>
          <p:cNvSpPr>
            <a:spLocks noGrp="1"/>
          </p:cNvSpPr>
          <p:nvPr>
            <p:ph type="body" sz="quarter" idx="19" hasCustomPrompt="1"/>
          </p:nvPr>
        </p:nvSpPr>
        <p:spPr>
          <a:xfrm>
            <a:off x="849948" y="1151711"/>
            <a:ext cx="7460932"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36" name="Text Placeholder 20">
            <a:extLst>
              <a:ext uri="{FF2B5EF4-FFF2-40B4-BE49-F238E27FC236}">
                <a16:creationId xmlns:a16="http://schemas.microsoft.com/office/drawing/2014/main" id="{0A583170-D0E1-204F-8D7C-C79D500CC686}"/>
              </a:ext>
            </a:extLst>
          </p:cNvPr>
          <p:cNvSpPr>
            <a:spLocks noGrp="1"/>
          </p:cNvSpPr>
          <p:nvPr>
            <p:ph type="body" sz="quarter" idx="20" hasCustomPrompt="1"/>
          </p:nvPr>
        </p:nvSpPr>
        <p:spPr>
          <a:xfrm>
            <a:off x="849526" y="1777483"/>
            <a:ext cx="7460931"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37" name="Text Placeholder 26">
            <a:extLst>
              <a:ext uri="{FF2B5EF4-FFF2-40B4-BE49-F238E27FC236}">
                <a16:creationId xmlns:a16="http://schemas.microsoft.com/office/drawing/2014/main" id="{5363167E-299F-5348-982F-8592C25A959E}"/>
              </a:ext>
            </a:extLst>
          </p:cNvPr>
          <p:cNvSpPr>
            <a:spLocks noGrp="1"/>
          </p:cNvSpPr>
          <p:nvPr>
            <p:ph type="body" sz="quarter" idx="21" hasCustomPrompt="1"/>
          </p:nvPr>
        </p:nvSpPr>
        <p:spPr>
          <a:xfrm>
            <a:off x="849526" y="2627078"/>
            <a:ext cx="7460929"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 – one column</a:t>
            </a:r>
          </a:p>
        </p:txBody>
      </p:sp>
      <p:sp>
        <p:nvSpPr>
          <p:cNvPr id="38" name="Text Placeholder 36">
            <a:extLst>
              <a:ext uri="{FF2B5EF4-FFF2-40B4-BE49-F238E27FC236}">
                <a16:creationId xmlns:a16="http://schemas.microsoft.com/office/drawing/2014/main" id="{6E75AD90-F859-044D-9FF2-D7E08BFA9FEC}"/>
              </a:ext>
            </a:extLst>
          </p:cNvPr>
          <p:cNvSpPr>
            <a:spLocks noGrp="1"/>
          </p:cNvSpPr>
          <p:nvPr>
            <p:ph type="body" sz="quarter" idx="22" hasCustomPrompt="1"/>
          </p:nvPr>
        </p:nvSpPr>
        <p:spPr>
          <a:xfrm>
            <a:off x="849527" y="2300333"/>
            <a:ext cx="7460930"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B97F012-D17D-5E4F-AE53-610193062CBE}"/>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3858045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7" name="Text Placeholder 10">
            <a:extLst>
              <a:ext uri="{FF2B5EF4-FFF2-40B4-BE49-F238E27FC236}">
                <a16:creationId xmlns:a16="http://schemas.microsoft.com/office/drawing/2014/main" id="{28BB6A70-A0EA-9647-987C-D67934B086F8}"/>
              </a:ext>
            </a:extLst>
          </p:cNvPr>
          <p:cNvSpPr>
            <a:spLocks noGrp="1"/>
          </p:cNvSpPr>
          <p:nvPr>
            <p:ph type="body" sz="quarter" idx="19" hasCustomPrompt="1"/>
          </p:nvPr>
        </p:nvSpPr>
        <p:spPr>
          <a:xfrm>
            <a:off x="849948" y="1151711"/>
            <a:ext cx="7460932"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8" name="Text Placeholder 20">
            <a:extLst>
              <a:ext uri="{FF2B5EF4-FFF2-40B4-BE49-F238E27FC236}">
                <a16:creationId xmlns:a16="http://schemas.microsoft.com/office/drawing/2014/main" id="{D569C5CA-372E-4F47-A837-900EAFD9D738}"/>
              </a:ext>
            </a:extLst>
          </p:cNvPr>
          <p:cNvSpPr>
            <a:spLocks noGrp="1"/>
          </p:cNvSpPr>
          <p:nvPr>
            <p:ph type="body" sz="quarter" idx="20" hasCustomPrompt="1"/>
          </p:nvPr>
        </p:nvSpPr>
        <p:spPr>
          <a:xfrm>
            <a:off x="849526" y="1777483"/>
            <a:ext cx="7460931"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9" name="Text Placeholder 26">
            <a:extLst>
              <a:ext uri="{FF2B5EF4-FFF2-40B4-BE49-F238E27FC236}">
                <a16:creationId xmlns:a16="http://schemas.microsoft.com/office/drawing/2014/main" id="{5F76A2ED-21D2-244D-BB93-23F0B32080DB}"/>
              </a:ext>
            </a:extLst>
          </p:cNvPr>
          <p:cNvSpPr>
            <a:spLocks noGrp="1"/>
          </p:cNvSpPr>
          <p:nvPr>
            <p:ph type="body" sz="quarter" idx="21" hasCustomPrompt="1"/>
          </p:nvPr>
        </p:nvSpPr>
        <p:spPr>
          <a:xfrm>
            <a:off x="849526" y="2627078"/>
            <a:ext cx="10492947" cy="2159000"/>
          </a:xfrm>
          <a:prstGeom prst="rect">
            <a:avLst/>
          </a:prstGeom>
        </p:spPr>
        <p:txBody>
          <a:bodyPr numCol="2"/>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 – one column</a:t>
            </a:r>
          </a:p>
        </p:txBody>
      </p:sp>
      <p:sp>
        <p:nvSpPr>
          <p:cNvPr id="20" name="Text Placeholder 36">
            <a:extLst>
              <a:ext uri="{FF2B5EF4-FFF2-40B4-BE49-F238E27FC236}">
                <a16:creationId xmlns:a16="http://schemas.microsoft.com/office/drawing/2014/main" id="{EF0DA4C5-E435-D344-A4E0-590D9998E3D8}"/>
              </a:ext>
            </a:extLst>
          </p:cNvPr>
          <p:cNvSpPr>
            <a:spLocks noGrp="1"/>
          </p:cNvSpPr>
          <p:nvPr>
            <p:ph type="body" sz="quarter" idx="22" hasCustomPrompt="1"/>
          </p:nvPr>
        </p:nvSpPr>
        <p:spPr>
          <a:xfrm>
            <a:off x="849527" y="2300333"/>
            <a:ext cx="7460930"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D0651A58-69F8-534B-A929-C0BA18B47A81}"/>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1262892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with Colour Block">
    <p:spTree>
      <p:nvGrpSpPr>
        <p:cNvPr id="1" name=""/>
        <p:cNvGrpSpPr/>
        <p:nvPr/>
      </p:nvGrpSpPr>
      <p:grpSpPr>
        <a:xfrm>
          <a:off x="0" y="0"/>
          <a:ext cx="0" cy="0"/>
          <a:chOff x="0" y="0"/>
          <a:chExt cx="0" cy="0"/>
        </a:xfrm>
      </p:grpSpPr>
      <p:pic>
        <p:nvPicPr>
          <p:cNvPr id="9" name="Picture 8" descr="A picture containing ax, clipart&#10;&#10;Description automatically generated">
            <a:extLst>
              <a:ext uri="{FF2B5EF4-FFF2-40B4-BE49-F238E27FC236}">
                <a16:creationId xmlns:a16="http://schemas.microsoft.com/office/drawing/2014/main" id="{63240DF4-7459-D549-9E31-FDD3F71CB317}"/>
              </a:ext>
            </a:extLst>
          </p:cNvPr>
          <p:cNvPicPr>
            <a:picLocks noChangeAspect="1"/>
          </p:cNvPicPr>
          <p:nvPr userDrawn="1"/>
        </p:nvPicPr>
        <p:blipFill>
          <a:blip r:embed="rId2"/>
          <a:stretch>
            <a:fillRect/>
          </a:stretch>
        </p:blipFill>
        <p:spPr>
          <a:xfrm>
            <a:off x="7445470" y="2125442"/>
            <a:ext cx="584200" cy="381000"/>
          </a:xfrm>
          <a:prstGeom prst="rect">
            <a:avLst/>
          </a:prstGeom>
        </p:spPr>
      </p:pic>
      <p:sp>
        <p:nvSpPr>
          <p:cNvPr id="15" name="Text Placeholder 10">
            <a:extLst>
              <a:ext uri="{FF2B5EF4-FFF2-40B4-BE49-F238E27FC236}">
                <a16:creationId xmlns:a16="http://schemas.microsoft.com/office/drawing/2014/main" id="{97BD59BF-E4F9-824A-9801-DCF2E00D38F2}"/>
              </a:ext>
            </a:extLst>
          </p:cNvPr>
          <p:cNvSpPr>
            <a:spLocks noGrp="1"/>
          </p:cNvSpPr>
          <p:nvPr>
            <p:ph type="body" sz="quarter" idx="11" hasCustomPrompt="1"/>
          </p:nvPr>
        </p:nvSpPr>
        <p:spPr>
          <a:xfrm>
            <a:off x="840287" y="1149806"/>
            <a:ext cx="4535487"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6" name="Text Placeholder 20">
            <a:extLst>
              <a:ext uri="{FF2B5EF4-FFF2-40B4-BE49-F238E27FC236}">
                <a16:creationId xmlns:a16="http://schemas.microsoft.com/office/drawing/2014/main" id="{ACB374BF-9FC4-944A-ABBD-3E6FD25D1412}"/>
              </a:ext>
            </a:extLst>
          </p:cNvPr>
          <p:cNvSpPr>
            <a:spLocks noGrp="1"/>
          </p:cNvSpPr>
          <p:nvPr>
            <p:ph type="body" sz="quarter" idx="17" hasCustomPrompt="1"/>
          </p:nvPr>
        </p:nvSpPr>
        <p:spPr>
          <a:xfrm>
            <a:off x="839866" y="177557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7" name="Text Placeholder 26">
            <a:extLst>
              <a:ext uri="{FF2B5EF4-FFF2-40B4-BE49-F238E27FC236}">
                <a16:creationId xmlns:a16="http://schemas.microsoft.com/office/drawing/2014/main" id="{73FC2262-E0D3-3E42-83E5-7E8503A319D9}"/>
              </a:ext>
            </a:extLst>
          </p:cNvPr>
          <p:cNvSpPr>
            <a:spLocks noGrp="1"/>
          </p:cNvSpPr>
          <p:nvPr>
            <p:ph type="body" sz="quarter" idx="18" hasCustomPrompt="1"/>
          </p:nvPr>
        </p:nvSpPr>
        <p:spPr>
          <a:xfrm>
            <a:off x="839866" y="262517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18" name="Text Placeholder 36">
            <a:extLst>
              <a:ext uri="{FF2B5EF4-FFF2-40B4-BE49-F238E27FC236}">
                <a16:creationId xmlns:a16="http://schemas.microsoft.com/office/drawing/2014/main" id="{6386743A-5924-484D-9456-9DFAE6BC43DA}"/>
              </a:ext>
            </a:extLst>
          </p:cNvPr>
          <p:cNvSpPr>
            <a:spLocks noGrp="1"/>
          </p:cNvSpPr>
          <p:nvPr>
            <p:ph type="body" sz="quarter" idx="19" hasCustomPrompt="1"/>
          </p:nvPr>
        </p:nvSpPr>
        <p:spPr>
          <a:xfrm>
            <a:off x="839866" y="229842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sp>
        <p:nvSpPr>
          <p:cNvPr id="20" name="Text Placeholder 39">
            <a:extLst>
              <a:ext uri="{FF2B5EF4-FFF2-40B4-BE49-F238E27FC236}">
                <a16:creationId xmlns:a16="http://schemas.microsoft.com/office/drawing/2014/main" id="{C822E65F-F164-8342-986F-4BACA8FE0DFB}"/>
              </a:ext>
            </a:extLst>
          </p:cNvPr>
          <p:cNvSpPr>
            <a:spLocks noGrp="1"/>
          </p:cNvSpPr>
          <p:nvPr>
            <p:ph type="body" sz="quarter" idx="20" hasCustomPrompt="1"/>
          </p:nvPr>
        </p:nvSpPr>
        <p:spPr>
          <a:xfrm>
            <a:off x="7446180" y="2729599"/>
            <a:ext cx="3627438" cy="1566863"/>
          </a:xfrm>
          <a:prstGeom prst="rect">
            <a:avLst/>
          </a:prstGeom>
        </p:spPr>
        <p:txBody>
          <a:bodyPr/>
          <a:lstStyle>
            <a:lvl1pPr marL="0" indent="0">
              <a:buNone/>
              <a:defRPr sz="1800" b="1" i="1">
                <a:solidFill>
                  <a:schemeClr val="bg1"/>
                </a:solidFill>
                <a:latin typeface="Arial" panose="020B0604020202020204" pitchFamily="34" charset="0"/>
                <a:cs typeface="Arial" panose="020B0604020202020204" pitchFamily="34" charset="0"/>
              </a:defRPr>
            </a:lvl1pPr>
          </a:lstStyle>
          <a:p>
            <a:pPr lvl="0"/>
            <a:r>
              <a:rPr lang="en-GB" dirty="0"/>
              <a:t>Click to edit pull quote</a:t>
            </a:r>
          </a:p>
        </p:txBody>
      </p:sp>
      <p:pic>
        <p:nvPicPr>
          <p:cNvPr id="10" name="Picture 9">
            <a:extLst>
              <a:ext uri="{FF2B5EF4-FFF2-40B4-BE49-F238E27FC236}">
                <a16:creationId xmlns:a16="http://schemas.microsoft.com/office/drawing/2014/main" id="{3E49869E-220B-EE41-A2F9-D474A155B559}"/>
              </a:ext>
            </a:extLst>
          </p:cNvPr>
          <p:cNvPicPr>
            <a:picLocks noChangeAspect="1"/>
          </p:cNvPicPr>
          <p:nvPr userDrawn="1"/>
        </p:nvPicPr>
        <p:blipFill>
          <a:blip r:embed="rId3"/>
          <a:stretch>
            <a:fillRect/>
          </a:stretch>
        </p:blipFill>
        <p:spPr>
          <a:xfrm>
            <a:off x="946529" y="392965"/>
            <a:ext cx="338434" cy="367442"/>
          </a:xfrm>
          <a:prstGeom prst="rect">
            <a:avLst/>
          </a:prstGeom>
        </p:spPr>
      </p:pic>
    </p:spTree>
    <p:extLst>
      <p:ext uri="{BB962C8B-B14F-4D97-AF65-F5344CB8AC3E}">
        <p14:creationId xmlns:p14="http://schemas.microsoft.com/office/powerpoint/2010/main" val="30888235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Right with Colour Block">
    <p:spTree>
      <p:nvGrpSpPr>
        <p:cNvPr id="1" name=""/>
        <p:cNvGrpSpPr/>
        <p:nvPr/>
      </p:nvGrpSpPr>
      <p:grpSpPr>
        <a:xfrm>
          <a:off x="0" y="0"/>
          <a:ext cx="0" cy="0"/>
          <a:chOff x="0" y="0"/>
          <a:chExt cx="0" cy="0"/>
        </a:xfrm>
      </p:grpSpPr>
      <p:pic>
        <p:nvPicPr>
          <p:cNvPr id="20" name="Picture 19" descr="A picture containing ax, clipart&#10;&#10;Description automatically generated">
            <a:extLst>
              <a:ext uri="{FF2B5EF4-FFF2-40B4-BE49-F238E27FC236}">
                <a16:creationId xmlns:a16="http://schemas.microsoft.com/office/drawing/2014/main" id="{121D186A-6466-4A40-918F-B03DD185919B}"/>
              </a:ext>
            </a:extLst>
          </p:cNvPr>
          <p:cNvPicPr>
            <a:picLocks noChangeAspect="1"/>
          </p:cNvPicPr>
          <p:nvPr userDrawn="1"/>
        </p:nvPicPr>
        <p:blipFill>
          <a:blip r:embed="rId2"/>
          <a:stretch>
            <a:fillRect/>
          </a:stretch>
        </p:blipFill>
        <p:spPr>
          <a:xfrm>
            <a:off x="1357834" y="2125442"/>
            <a:ext cx="584200" cy="381000"/>
          </a:xfrm>
          <a:prstGeom prst="rect">
            <a:avLst/>
          </a:prstGeom>
        </p:spPr>
      </p:pic>
      <p:sp>
        <p:nvSpPr>
          <p:cNvPr id="23" name="Text Placeholder 39">
            <a:extLst>
              <a:ext uri="{FF2B5EF4-FFF2-40B4-BE49-F238E27FC236}">
                <a16:creationId xmlns:a16="http://schemas.microsoft.com/office/drawing/2014/main" id="{553C2B1B-BF08-7749-9DA9-CFFFF3EB8B80}"/>
              </a:ext>
            </a:extLst>
          </p:cNvPr>
          <p:cNvSpPr>
            <a:spLocks noGrp="1"/>
          </p:cNvSpPr>
          <p:nvPr>
            <p:ph type="body" sz="quarter" idx="20" hasCustomPrompt="1"/>
          </p:nvPr>
        </p:nvSpPr>
        <p:spPr>
          <a:xfrm>
            <a:off x="1357834" y="2729599"/>
            <a:ext cx="3627438" cy="1566863"/>
          </a:xfrm>
          <a:prstGeom prst="rect">
            <a:avLst/>
          </a:prstGeom>
        </p:spPr>
        <p:txBody>
          <a:bodyPr/>
          <a:lstStyle>
            <a:lvl1pPr marL="0" indent="0">
              <a:buNone/>
              <a:defRPr sz="1800" b="1" i="1">
                <a:solidFill>
                  <a:schemeClr val="bg1"/>
                </a:solidFill>
                <a:latin typeface="Arial" panose="020B0604020202020204" pitchFamily="34" charset="0"/>
                <a:cs typeface="Arial" panose="020B0604020202020204" pitchFamily="34" charset="0"/>
              </a:defRPr>
            </a:lvl1pPr>
          </a:lstStyle>
          <a:p>
            <a:pPr lvl="0"/>
            <a:r>
              <a:rPr lang="en-GB" dirty="0"/>
              <a:t>Click to edit pull quote</a:t>
            </a:r>
          </a:p>
        </p:txBody>
      </p:sp>
      <p:sp>
        <p:nvSpPr>
          <p:cNvPr id="28" name="Text Placeholder 10">
            <a:extLst>
              <a:ext uri="{FF2B5EF4-FFF2-40B4-BE49-F238E27FC236}">
                <a16:creationId xmlns:a16="http://schemas.microsoft.com/office/drawing/2014/main" id="{D6349006-C4D3-EE4A-AFAE-5AF9B0FA8D3F}"/>
              </a:ext>
            </a:extLst>
          </p:cNvPr>
          <p:cNvSpPr>
            <a:spLocks noGrp="1"/>
          </p:cNvSpPr>
          <p:nvPr>
            <p:ph type="body" sz="quarter" idx="11" hasCustomPrompt="1"/>
          </p:nvPr>
        </p:nvSpPr>
        <p:spPr>
          <a:xfrm>
            <a:off x="6927502" y="1132938"/>
            <a:ext cx="4612854"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29" name="Text Placeholder 20">
            <a:extLst>
              <a:ext uri="{FF2B5EF4-FFF2-40B4-BE49-F238E27FC236}">
                <a16:creationId xmlns:a16="http://schemas.microsoft.com/office/drawing/2014/main" id="{FA9DE361-C961-5549-BD97-59F21E7E7DDF}"/>
              </a:ext>
            </a:extLst>
          </p:cNvPr>
          <p:cNvSpPr>
            <a:spLocks noGrp="1"/>
          </p:cNvSpPr>
          <p:nvPr>
            <p:ph type="body" sz="quarter" idx="17" hasCustomPrompt="1"/>
          </p:nvPr>
        </p:nvSpPr>
        <p:spPr>
          <a:xfrm>
            <a:off x="6927502" y="175525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30" name="Text Placeholder 26">
            <a:extLst>
              <a:ext uri="{FF2B5EF4-FFF2-40B4-BE49-F238E27FC236}">
                <a16:creationId xmlns:a16="http://schemas.microsoft.com/office/drawing/2014/main" id="{207B9069-4D7B-AE49-ACD5-965AD4F48A05}"/>
              </a:ext>
            </a:extLst>
          </p:cNvPr>
          <p:cNvSpPr>
            <a:spLocks noGrp="1"/>
          </p:cNvSpPr>
          <p:nvPr>
            <p:ph type="body" sz="quarter" idx="18" hasCustomPrompt="1"/>
          </p:nvPr>
        </p:nvSpPr>
        <p:spPr>
          <a:xfrm>
            <a:off x="6927502" y="260485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31" name="Text Placeholder 36">
            <a:extLst>
              <a:ext uri="{FF2B5EF4-FFF2-40B4-BE49-F238E27FC236}">
                <a16:creationId xmlns:a16="http://schemas.microsoft.com/office/drawing/2014/main" id="{2359D4DC-9B0A-CF4B-B155-C53C02C4E62B}"/>
              </a:ext>
            </a:extLst>
          </p:cNvPr>
          <p:cNvSpPr>
            <a:spLocks noGrp="1"/>
          </p:cNvSpPr>
          <p:nvPr>
            <p:ph type="body" sz="quarter" idx="19" hasCustomPrompt="1"/>
          </p:nvPr>
        </p:nvSpPr>
        <p:spPr>
          <a:xfrm>
            <a:off x="6927502" y="227810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10" name="Picture 9">
            <a:extLst>
              <a:ext uri="{FF2B5EF4-FFF2-40B4-BE49-F238E27FC236}">
                <a16:creationId xmlns:a16="http://schemas.microsoft.com/office/drawing/2014/main" id="{D8502715-DDB6-3F45-84E1-66124347659B}"/>
              </a:ext>
            </a:extLst>
          </p:cNvPr>
          <p:cNvPicPr>
            <a:picLocks noChangeAspect="1"/>
          </p:cNvPicPr>
          <p:nvPr userDrawn="1"/>
        </p:nvPicPr>
        <p:blipFill>
          <a:blip r:embed="rId3"/>
          <a:stretch>
            <a:fillRect/>
          </a:stretch>
        </p:blipFill>
        <p:spPr>
          <a:xfrm>
            <a:off x="7046691" y="392965"/>
            <a:ext cx="338434" cy="367442"/>
          </a:xfrm>
          <a:prstGeom prst="rect">
            <a:avLst/>
          </a:prstGeom>
        </p:spPr>
      </p:pic>
    </p:spTree>
    <p:extLst>
      <p:ext uri="{BB962C8B-B14F-4D97-AF65-F5344CB8AC3E}">
        <p14:creationId xmlns:p14="http://schemas.microsoft.com/office/powerpoint/2010/main" val="210000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Slide Image">
    <p:spTree>
      <p:nvGrpSpPr>
        <p:cNvPr id="1" name=""/>
        <p:cNvGrpSpPr/>
        <p:nvPr/>
      </p:nvGrpSpPr>
      <p:grpSpPr>
        <a:xfrm>
          <a:off x="0" y="0"/>
          <a:ext cx="0" cy="0"/>
          <a:chOff x="0" y="0"/>
          <a:chExt cx="0" cy="0"/>
        </a:xfrm>
      </p:grpSpPr>
      <p:pic>
        <p:nvPicPr>
          <p:cNvPr id="9" name="Picture 8" descr="A picture containing ax, clipart&#10;&#10;Description automatically generated">
            <a:extLst>
              <a:ext uri="{FF2B5EF4-FFF2-40B4-BE49-F238E27FC236}">
                <a16:creationId xmlns:a16="http://schemas.microsoft.com/office/drawing/2014/main" id="{63240DF4-7459-D549-9E31-FDD3F71CB317}"/>
              </a:ext>
            </a:extLst>
          </p:cNvPr>
          <p:cNvPicPr>
            <a:picLocks noChangeAspect="1"/>
          </p:cNvPicPr>
          <p:nvPr userDrawn="1"/>
        </p:nvPicPr>
        <p:blipFill>
          <a:blip r:embed="rId2"/>
          <a:stretch>
            <a:fillRect/>
          </a:stretch>
        </p:blipFill>
        <p:spPr>
          <a:xfrm>
            <a:off x="7445470" y="2125442"/>
            <a:ext cx="584200" cy="381000"/>
          </a:xfrm>
          <a:prstGeom prst="rect">
            <a:avLst/>
          </a:prstGeom>
        </p:spPr>
      </p:pic>
      <p:sp>
        <p:nvSpPr>
          <p:cNvPr id="21" name="Picture Placeholder 2">
            <a:extLst>
              <a:ext uri="{FF2B5EF4-FFF2-40B4-BE49-F238E27FC236}">
                <a16:creationId xmlns:a16="http://schemas.microsoft.com/office/drawing/2014/main" id="{CD83CE65-5BB8-274C-9E9C-1B8AEEEF9D2E}"/>
              </a:ext>
            </a:extLst>
          </p:cNvPr>
          <p:cNvSpPr>
            <a:spLocks noGrp="1"/>
          </p:cNvSpPr>
          <p:nvPr>
            <p:ph type="pic" sz="quarter" idx="10" hasCustomPrompt="1"/>
          </p:nvPr>
        </p:nvSpPr>
        <p:spPr>
          <a:xfrm>
            <a:off x="6095999" y="-87683"/>
            <a:ext cx="6204559" cy="7052153"/>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26" name="Text Placeholder 10">
            <a:extLst>
              <a:ext uri="{FF2B5EF4-FFF2-40B4-BE49-F238E27FC236}">
                <a16:creationId xmlns:a16="http://schemas.microsoft.com/office/drawing/2014/main" id="{7A54F1DE-1B8F-8049-BE40-FEEE5A43E608}"/>
              </a:ext>
            </a:extLst>
          </p:cNvPr>
          <p:cNvSpPr>
            <a:spLocks noGrp="1"/>
          </p:cNvSpPr>
          <p:nvPr>
            <p:ph type="body" sz="quarter" idx="16" hasCustomPrompt="1"/>
          </p:nvPr>
        </p:nvSpPr>
        <p:spPr>
          <a:xfrm>
            <a:off x="839867" y="1141372"/>
            <a:ext cx="4612854"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27" name="Text Placeholder 20">
            <a:extLst>
              <a:ext uri="{FF2B5EF4-FFF2-40B4-BE49-F238E27FC236}">
                <a16:creationId xmlns:a16="http://schemas.microsoft.com/office/drawing/2014/main" id="{980100C4-AFDB-CA44-B391-8A21A26DE4FE}"/>
              </a:ext>
            </a:extLst>
          </p:cNvPr>
          <p:cNvSpPr>
            <a:spLocks noGrp="1"/>
          </p:cNvSpPr>
          <p:nvPr>
            <p:ph type="body" sz="quarter" idx="17" hasCustomPrompt="1"/>
          </p:nvPr>
        </p:nvSpPr>
        <p:spPr>
          <a:xfrm>
            <a:off x="839445" y="1767144"/>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8" name="Text Placeholder 26">
            <a:extLst>
              <a:ext uri="{FF2B5EF4-FFF2-40B4-BE49-F238E27FC236}">
                <a16:creationId xmlns:a16="http://schemas.microsoft.com/office/drawing/2014/main" id="{E292717E-F472-8243-845C-4C73107C69F4}"/>
              </a:ext>
            </a:extLst>
          </p:cNvPr>
          <p:cNvSpPr>
            <a:spLocks noGrp="1"/>
          </p:cNvSpPr>
          <p:nvPr>
            <p:ph type="body" sz="quarter" idx="18" hasCustomPrompt="1"/>
          </p:nvPr>
        </p:nvSpPr>
        <p:spPr>
          <a:xfrm>
            <a:off x="839445" y="2616739"/>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9" name="Text Placeholder 36">
            <a:extLst>
              <a:ext uri="{FF2B5EF4-FFF2-40B4-BE49-F238E27FC236}">
                <a16:creationId xmlns:a16="http://schemas.microsoft.com/office/drawing/2014/main" id="{D00FC3E9-9CC4-8D41-B123-8FAEB790DA91}"/>
              </a:ext>
            </a:extLst>
          </p:cNvPr>
          <p:cNvSpPr>
            <a:spLocks noGrp="1"/>
          </p:cNvSpPr>
          <p:nvPr>
            <p:ph type="body" sz="quarter" idx="19" hasCustomPrompt="1"/>
          </p:nvPr>
        </p:nvSpPr>
        <p:spPr>
          <a:xfrm>
            <a:off x="839445" y="2289994"/>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10" name="Picture 9">
            <a:extLst>
              <a:ext uri="{FF2B5EF4-FFF2-40B4-BE49-F238E27FC236}">
                <a16:creationId xmlns:a16="http://schemas.microsoft.com/office/drawing/2014/main" id="{C8FA7759-D8FA-A147-B1F0-1FBC6617B986}"/>
              </a:ext>
            </a:extLst>
          </p:cNvPr>
          <p:cNvPicPr>
            <a:picLocks noChangeAspect="1"/>
          </p:cNvPicPr>
          <p:nvPr userDrawn="1"/>
        </p:nvPicPr>
        <p:blipFill>
          <a:blip r:embed="rId3"/>
          <a:stretch>
            <a:fillRect/>
          </a:stretch>
        </p:blipFill>
        <p:spPr>
          <a:xfrm>
            <a:off x="946529" y="392965"/>
            <a:ext cx="338434" cy="367442"/>
          </a:xfrm>
          <a:prstGeom prst="rect">
            <a:avLst/>
          </a:prstGeom>
        </p:spPr>
      </p:pic>
    </p:spTree>
    <p:extLst>
      <p:ext uri="{BB962C8B-B14F-4D97-AF65-F5344CB8AC3E}">
        <p14:creationId xmlns:p14="http://schemas.microsoft.com/office/powerpoint/2010/main" val="2204027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mall Image">
    <p:spTree>
      <p:nvGrpSpPr>
        <p:cNvPr id="1" name=""/>
        <p:cNvGrpSpPr/>
        <p:nvPr/>
      </p:nvGrpSpPr>
      <p:grpSpPr>
        <a:xfrm>
          <a:off x="0" y="0"/>
          <a:ext cx="0" cy="0"/>
          <a:chOff x="0" y="0"/>
          <a:chExt cx="0" cy="0"/>
        </a:xfrm>
      </p:grpSpPr>
      <p:pic>
        <p:nvPicPr>
          <p:cNvPr id="9" name="Picture 8" descr="A picture containing ax, clipart&#10;&#10;Description automatically generated">
            <a:extLst>
              <a:ext uri="{FF2B5EF4-FFF2-40B4-BE49-F238E27FC236}">
                <a16:creationId xmlns:a16="http://schemas.microsoft.com/office/drawing/2014/main" id="{63240DF4-7459-D549-9E31-FDD3F71CB317}"/>
              </a:ext>
            </a:extLst>
          </p:cNvPr>
          <p:cNvPicPr>
            <a:picLocks noChangeAspect="1"/>
          </p:cNvPicPr>
          <p:nvPr userDrawn="1"/>
        </p:nvPicPr>
        <p:blipFill>
          <a:blip r:embed="rId2"/>
          <a:stretch>
            <a:fillRect/>
          </a:stretch>
        </p:blipFill>
        <p:spPr>
          <a:xfrm>
            <a:off x="7445470" y="1617442"/>
            <a:ext cx="584200" cy="381000"/>
          </a:xfrm>
          <a:prstGeom prst="rect">
            <a:avLst/>
          </a:prstGeom>
        </p:spPr>
      </p:pic>
      <p:sp>
        <p:nvSpPr>
          <p:cNvPr id="21" name="Picture Placeholder 2">
            <a:extLst>
              <a:ext uri="{FF2B5EF4-FFF2-40B4-BE49-F238E27FC236}">
                <a16:creationId xmlns:a16="http://schemas.microsoft.com/office/drawing/2014/main" id="{CD83CE65-5BB8-274C-9E9C-1B8AEEEF9D2E}"/>
              </a:ext>
            </a:extLst>
          </p:cNvPr>
          <p:cNvSpPr>
            <a:spLocks noGrp="1"/>
          </p:cNvSpPr>
          <p:nvPr>
            <p:ph type="pic" sz="quarter" idx="10" hasCustomPrompt="1"/>
          </p:nvPr>
        </p:nvSpPr>
        <p:spPr>
          <a:xfrm>
            <a:off x="6096000" y="1119326"/>
            <a:ext cx="5255714" cy="3634367"/>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10" name="Text Placeholder 10">
            <a:extLst>
              <a:ext uri="{FF2B5EF4-FFF2-40B4-BE49-F238E27FC236}">
                <a16:creationId xmlns:a16="http://schemas.microsoft.com/office/drawing/2014/main" id="{C9DF7F4A-8EE0-324D-9C9F-A1D40115C661}"/>
              </a:ext>
            </a:extLst>
          </p:cNvPr>
          <p:cNvSpPr>
            <a:spLocks noGrp="1"/>
          </p:cNvSpPr>
          <p:nvPr>
            <p:ph type="body" sz="quarter" idx="16" hasCustomPrompt="1"/>
          </p:nvPr>
        </p:nvSpPr>
        <p:spPr>
          <a:xfrm>
            <a:off x="839867" y="1131212"/>
            <a:ext cx="4612854"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1" name="Text Placeholder 20">
            <a:extLst>
              <a:ext uri="{FF2B5EF4-FFF2-40B4-BE49-F238E27FC236}">
                <a16:creationId xmlns:a16="http://schemas.microsoft.com/office/drawing/2014/main" id="{DB5AE1BB-6359-2F4D-B887-2C4BF3038844}"/>
              </a:ext>
            </a:extLst>
          </p:cNvPr>
          <p:cNvSpPr>
            <a:spLocks noGrp="1"/>
          </p:cNvSpPr>
          <p:nvPr>
            <p:ph type="body" sz="quarter" idx="17" hasCustomPrompt="1"/>
          </p:nvPr>
        </p:nvSpPr>
        <p:spPr>
          <a:xfrm>
            <a:off x="839445" y="1756984"/>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2" name="Text Placeholder 26">
            <a:extLst>
              <a:ext uri="{FF2B5EF4-FFF2-40B4-BE49-F238E27FC236}">
                <a16:creationId xmlns:a16="http://schemas.microsoft.com/office/drawing/2014/main" id="{D52C5F2A-F739-4845-AD68-030160E22266}"/>
              </a:ext>
            </a:extLst>
          </p:cNvPr>
          <p:cNvSpPr>
            <a:spLocks noGrp="1"/>
          </p:cNvSpPr>
          <p:nvPr>
            <p:ph type="body" sz="quarter" idx="18" hasCustomPrompt="1"/>
          </p:nvPr>
        </p:nvSpPr>
        <p:spPr>
          <a:xfrm>
            <a:off x="839445" y="2606579"/>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13" name="Text Placeholder 36">
            <a:extLst>
              <a:ext uri="{FF2B5EF4-FFF2-40B4-BE49-F238E27FC236}">
                <a16:creationId xmlns:a16="http://schemas.microsoft.com/office/drawing/2014/main" id="{034E5126-DF15-754E-A527-AC80F4C2BC39}"/>
              </a:ext>
            </a:extLst>
          </p:cNvPr>
          <p:cNvSpPr>
            <a:spLocks noGrp="1"/>
          </p:cNvSpPr>
          <p:nvPr>
            <p:ph type="body" sz="quarter" idx="19" hasCustomPrompt="1"/>
          </p:nvPr>
        </p:nvSpPr>
        <p:spPr>
          <a:xfrm>
            <a:off x="839445" y="2279834"/>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14" name="Picture 13">
            <a:extLst>
              <a:ext uri="{FF2B5EF4-FFF2-40B4-BE49-F238E27FC236}">
                <a16:creationId xmlns:a16="http://schemas.microsoft.com/office/drawing/2014/main" id="{B36A7BD7-8ECF-7642-B85D-7C97DA62F1B4}"/>
              </a:ext>
            </a:extLst>
          </p:cNvPr>
          <p:cNvPicPr>
            <a:picLocks noChangeAspect="1"/>
          </p:cNvPicPr>
          <p:nvPr userDrawn="1"/>
        </p:nvPicPr>
        <p:blipFill>
          <a:blip r:embed="rId3"/>
          <a:stretch>
            <a:fillRect/>
          </a:stretch>
        </p:blipFill>
        <p:spPr>
          <a:xfrm>
            <a:off x="946529" y="392965"/>
            <a:ext cx="338434" cy="367442"/>
          </a:xfrm>
          <a:prstGeom prst="rect">
            <a:avLst/>
          </a:prstGeom>
        </p:spPr>
      </p:pic>
    </p:spTree>
    <p:extLst>
      <p:ext uri="{BB962C8B-B14F-4D97-AF65-F5344CB8AC3E}">
        <p14:creationId xmlns:p14="http://schemas.microsoft.com/office/powerpoint/2010/main" val="123140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Pull Quote">
    <p:spTree>
      <p:nvGrpSpPr>
        <p:cNvPr id="1" name=""/>
        <p:cNvGrpSpPr/>
        <p:nvPr/>
      </p:nvGrpSpPr>
      <p:grpSpPr>
        <a:xfrm>
          <a:off x="0" y="0"/>
          <a:ext cx="0" cy="0"/>
          <a:chOff x="0" y="0"/>
          <a:chExt cx="0" cy="0"/>
        </a:xfrm>
      </p:grpSpPr>
      <p:sp>
        <p:nvSpPr>
          <p:cNvPr id="18" name="Text Placeholder 10">
            <a:extLst>
              <a:ext uri="{FF2B5EF4-FFF2-40B4-BE49-F238E27FC236}">
                <a16:creationId xmlns:a16="http://schemas.microsoft.com/office/drawing/2014/main" id="{2E935920-A154-2A49-8DD4-B1BF3F3F0C5A}"/>
              </a:ext>
            </a:extLst>
          </p:cNvPr>
          <p:cNvSpPr>
            <a:spLocks noGrp="1"/>
          </p:cNvSpPr>
          <p:nvPr>
            <p:ph type="body" sz="quarter" idx="11" hasCustomPrompt="1"/>
          </p:nvPr>
        </p:nvSpPr>
        <p:spPr>
          <a:xfrm>
            <a:off x="840287" y="115996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9" name="Text Placeholder 20">
            <a:extLst>
              <a:ext uri="{FF2B5EF4-FFF2-40B4-BE49-F238E27FC236}">
                <a16:creationId xmlns:a16="http://schemas.microsoft.com/office/drawing/2014/main" id="{496DCCFD-FC98-5A4F-8406-B1E40552B38A}"/>
              </a:ext>
            </a:extLst>
          </p:cNvPr>
          <p:cNvSpPr>
            <a:spLocks noGrp="1"/>
          </p:cNvSpPr>
          <p:nvPr>
            <p:ph type="body" sz="quarter" idx="17" hasCustomPrompt="1"/>
          </p:nvPr>
        </p:nvSpPr>
        <p:spPr>
          <a:xfrm>
            <a:off x="839866" y="178573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0" name="Text Placeholder 26">
            <a:extLst>
              <a:ext uri="{FF2B5EF4-FFF2-40B4-BE49-F238E27FC236}">
                <a16:creationId xmlns:a16="http://schemas.microsoft.com/office/drawing/2014/main" id="{AA9D25E4-634D-EF4C-A972-8AEBF11E14C4}"/>
              </a:ext>
            </a:extLst>
          </p:cNvPr>
          <p:cNvSpPr>
            <a:spLocks noGrp="1"/>
          </p:cNvSpPr>
          <p:nvPr>
            <p:ph type="body" sz="quarter" idx="18" hasCustomPrompt="1"/>
          </p:nvPr>
        </p:nvSpPr>
        <p:spPr>
          <a:xfrm>
            <a:off x="839866" y="263533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1" name="Text Placeholder 36">
            <a:extLst>
              <a:ext uri="{FF2B5EF4-FFF2-40B4-BE49-F238E27FC236}">
                <a16:creationId xmlns:a16="http://schemas.microsoft.com/office/drawing/2014/main" id="{7A7E4303-DEED-8742-A335-B82AB429E6B1}"/>
              </a:ext>
            </a:extLst>
          </p:cNvPr>
          <p:cNvSpPr>
            <a:spLocks noGrp="1"/>
          </p:cNvSpPr>
          <p:nvPr>
            <p:ph type="body" sz="quarter" idx="19" hasCustomPrompt="1"/>
          </p:nvPr>
        </p:nvSpPr>
        <p:spPr>
          <a:xfrm>
            <a:off x="839866" y="230858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223A1DB-13B3-D640-A868-69A2CB3649E3}"/>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3448464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aption Images">
    <p:spTree>
      <p:nvGrpSpPr>
        <p:cNvPr id="1" name=""/>
        <p:cNvGrpSpPr/>
        <p:nvPr/>
      </p:nvGrpSpPr>
      <p:grpSpPr>
        <a:xfrm>
          <a:off x="0" y="0"/>
          <a:ext cx="0" cy="0"/>
          <a:chOff x="0" y="0"/>
          <a:chExt cx="0" cy="0"/>
        </a:xfrm>
      </p:grpSpPr>
      <p:pic>
        <p:nvPicPr>
          <p:cNvPr id="9" name="Picture 8" descr="A picture containing ax, clipart&#10;&#10;Description automatically generated">
            <a:extLst>
              <a:ext uri="{FF2B5EF4-FFF2-40B4-BE49-F238E27FC236}">
                <a16:creationId xmlns:a16="http://schemas.microsoft.com/office/drawing/2014/main" id="{63240DF4-7459-D549-9E31-FDD3F71CB317}"/>
              </a:ext>
            </a:extLst>
          </p:cNvPr>
          <p:cNvPicPr>
            <a:picLocks noChangeAspect="1"/>
          </p:cNvPicPr>
          <p:nvPr userDrawn="1"/>
        </p:nvPicPr>
        <p:blipFill>
          <a:blip r:embed="rId2"/>
          <a:stretch>
            <a:fillRect/>
          </a:stretch>
        </p:blipFill>
        <p:spPr>
          <a:xfrm>
            <a:off x="7445470" y="2125442"/>
            <a:ext cx="584200" cy="381000"/>
          </a:xfrm>
          <a:prstGeom prst="rect">
            <a:avLst/>
          </a:prstGeom>
        </p:spPr>
      </p:pic>
      <p:sp>
        <p:nvSpPr>
          <p:cNvPr id="10" name="Picture Placeholder 2">
            <a:extLst>
              <a:ext uri="{FF2B5EF4-FFF2-40B4-BE49-F238E27FC236}">
                <a16:creationId xmlns:a16="http://schemas.microsoft.com/office/drawing/2014/main" id="{FBB289B2-DF4B-2744-B844-8FF80994CBC7}"/>
              </a:ext>
            </a:extLst>
          </p:cNvPr>
          <p:cNvSpPr>
            <a:spLocks noGrp="1"/>
          </p:cNvSpPr>
          <p:nvPr>
            <p:ph type="pic" sz="quarter" idx="10" hasCustomPrompt="1"/>
          </p:nvPr>
        </p:nvSpPr>
        <p:spPr>
          <a:xfrm>
            <a:off x="840287" y="1627326"/>
            <a:ext cx="4535489" cy="2606471"/>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13" name="Picture Placeholder 2">
            <a:extLst>
              <a:ext uri="{FF2B5EF4-FFF2-40B4-BE49-F238E27FC236}">
                <a16:creationId xmlns:a16="http://schemas.microsoft.com/office/drawing/2014/main" id="{2E0CE72B-7900-3E47-8E13-4A74E4C93648}"/>
              </a:ext>
            </a:extLst>
          </p:cNvPr>
          <p:cNvSpPr>
            <a:spLocks noGrp="1"/>
          </p:cNvSpPr>
          <p:nvPr>
            <p:ph type="pic" sz="quarter" idx="18" hasCustomPrompt="1"/>
          </p:nvPr>
        </p:nvSpPr>
        <p:spPr>
          <a:xfrm>
            <a:off x="6096421" y="1627326"/>
            <a:ext cx="4535489" cy="2606471"/>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sp>
        <p:nvSpPr>
          <p:cNvPr id="22" name="Text Placeholder 26">
            <a:extLst>
              <a:ext uri="{FF2B5EF4-FFF2-40B4-BE49-F238E27FC236}">
                <a16:creationId xmlns:a16="http://schemas.microsoft.com/office/drawing/2014/main" id="{CE5DF69B-5AF6-F544-9943-65CF44366CAE}"/>
              </a:ext>
            </a:extLst>
          </p:cNvPr>
          <p:cNvSpPr>
            <a:spLocks noGrp="1"/>
          </p:cNvSpPr>
          <p:nvPr>
            <p:ph type="body" sz="quarter" idx="19" hasCustomPrompt="1"/>
          </p:nvPr>
        </p:nvSpPr>
        <p:spPr>
          <a:xfrm>
            <a:off x="839866" y="4806229"/>
            <a:ext cx="4535910" cy="120626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3" name="Text Placeholder 36">
            <a:extLst>
              <a:ext uri="{FF2B5EF4-FFF2-40B4-BE49-F238E27FC236}">
                <a16:creationId xmlns:a16="http://schemas.microsoft.com/office/drawing/2014/main" id="{6FF33485-4349-7749-8366-A82561B19D20}"/>
              </a:ext>
            </a:extLst>
          </p:cNvPr>
          <p:cNvSpPr>
            <a:spLocks noGrp="1"/>
          </p:cNvSpPr>
          <p:nvPr>
            <p:ph type="body" sz="quarter" idx="20" hasCustomPrompt="1"/>
          </p:nvPr>
        </p:nvSpPr>
        <p:spPr>
          <a:xfrm>
            <a:off x="839866" y="4479484"/>
            <a:ext cx="4535489"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sp>
        <p:nvSpPr>
          <p:cNvPr id="26" name="Text Placeholder 26">
            <a:extLst>
              <a:ext uri="{FF2B5EF4-FFF2-40B4-BE49-F238E27FC236}">
                <a16:creationId xmlns:a16="http://schemas.microsoft.com/office/drawing/2014/main" id="{04AA12FC-A8D7-774A-92B6-54AD2B3D27D8}"/>
              </a:ext>
            </a:extLst>
          </p:cNvPr>
          <p:cNvSpPr>
            <a:spLocks noGrp="1"/>
          </p:cNvSpPr>
          <p:nvPr>
            <p:ph type="body" sz="quarter" idx="21" hasCustomPrompt="1"/>
          </p:nvPr>
        </p:nvSpPr>
        <p:spPr>
          <a:xfrm>
            <a:off x="6095579" y="4806229"/>
            <a:ext cx="4535910" cy="120626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7" name="Text Placeholder 36">
            <a:extLst>
              <a:ext uri="{FF2B5EF4-FFF2-40B4-BE49-F238E27FC236}">
                <a16:creationId xmlns:a16="http://schemas.microsoft.com/office/drawing/2014/main" id="{8335CDD0-1C08-B240-85B1-82F4A7AD9898}"/>
              </a:ext>
            </a:extLst>
          </p:cNvPr>
          <p:cNvSpPr>
            <a:spLocks noGrp="1"/>
          </p:cNvSpPr>
          <p:nvPr>
            <p:ph type="body" sz="quarter" idx="22" hasCustomPrompt="1"/>
          </p:nvPr>
        </p:nvSpPr>
        <p:spPr>
          <a:xfrm>
            <a:off x="6095579" y="4479484"/>
            <a:ext cx="4535489"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12" name="Picture 11">
            <a:extLst>
              <a:ext uri="{FF2B5EF4-FFF2-40B4-BE49-F238E27FC236}">
                <a16:creationId xmlns:a16="http://schemas.microsoft.com/office/drawing/2014/main" id="{20D5BBCB-A649-2047-869F-9175EB81A1A5}"/>
              </a:ext>
            </a:extLst>
          </p:cNvPr>
          <p:cNvPicPr>
            <a:picLocks noChangeAspect="1"/>
          </p:cNvPicPr>
          <p:nvPr userDrawn="1"/>
        </p:nvPicPr>
        <p:blipFill>
          <a:blip r:embed="rId3"/>
          <a:stretch>
            <a:fillRect/>
          </a:stretch>
        </p:blipFill>
        <p:spPr>
          <a:xfrm>
            <a:off x="946529" y="392965"/>
            <a:ext cx="338434" cy="367442"/>
          </a:xfrm>
          <a:prstGeom prst="rect">
            <a:avLst/>
          </a:prstGeom>
        </p:spPr>
      </p:pic>
    </p:spTree>
    <p:extLst>
      <p:ext uri="{BB962C8B-B14F-4D97-AF65-F5344CB8AC3E}">
        <p14:creationId xmlns:p14="http://schemas.microsoft.com/office/powerpoint/2010/main" val="3892953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rge Image with Heading">
    <p:spTree>
      <p:nvGrpSpPr>
        <p:cNvPr id="1" name=""/>
        <p:cNvGrpSpPr/>
        <p:nvPr/>
      </p:nvGrpSpPr>
      <p:grpSpPr>
        <a:xfrm>
          <a:off x="0" y="0"/>
          <a:ext cx="0" cy="0"/>
          <a:chOff x="0" y="0"/>
          <a:chExt cx="0" cy="0"/>
        </a:xfrm>
      </p:grpSpPr>
      <p:sp>
        <p:nvSpPr>
          <p:cNvPr id="21" name="Picture Placeholder 2">
            <a:extLst>
              <a:ext uri="{FF2B5EF4-FFF2-40B4-BE49-F238E27FC236}">
                <a16:creationId xmlns:a16="http://schemas.microsoft.com/office/drawing/2014/main" id="{CD83CE65-5BB8-274C-9E9C-1B8AEEEF9D2E}"/>
              </a:ext>
            </a:extLst>
          </p:cNvPr>
          <p:cNvSpPr>
            <a:spLocks noGrp="1"/>
          </p:cNvSpPr>
          <p:nvPr>
            <p:ph type="pic" sz="quarter" idx="10" hasCustomPrompt="1"/>
          </p:nvPr>
        </p:nvSpPr>
        <p:spPr>
          <a:xfrm>
            <a:off x="-137785" y="1164922"/>
            <a:ext cx="12438344" cy="5812076"/>
          </a:xfrm>
          <a:prstGeom prst="rect">
            <a:avLst/>
          </a:prstGeom>
        </p:spPr>
        <p:txBody>
          <a:bodyPr anchor="ctr"/>
          <a:lstStyle>
            <a:lvl1pPr marL="0" indent="0" algn="ctr">
              <a:buNone/>
              <a:defRPr sz="2000" b="0" i="0">
                <a:latin typeface="Arial" panose="020B0604020202020204" pitchFamily="34" charset="0"/>
                <a:cs typeface="Arial" panose="020B0604020202020204" pitchFamily="34" charset="0"/>
              </a:defRPr>
            </a:lvl1pPr>
          </a:lstStyle>
          <a:p>
            <a:r>
              <a:rPr lang="en-US" dirty="0"/>
              <a:t>Click to add picture</a:t>
            </a:r>
          </a:p>
        </p:txBody>
      </p:sp>
      <p:pic>
        <p:nvPicPr>
          <p:cNvPr id="9" name="Picture 8" descr="A picture containing ax, clipart&#10;&#10;Description automatically generated">
            <a:extLst>
              <a:ext uri="{FF2B5EF4-FFF2-40B4-BE49-F238E27FC236}">
                <a16:creationId xmlns:a16="http://schemas.microsoft.com/office/drawing/2014/main" id="{63240DF4-7459-D549-9E31-FDD3F71CB317}"/>
              </a:ext>
            </a:extLst>
          </p:cNvPr>
          <p:cNvPicPr>
            <a:picLocks noChangeAspect="1"/>
          </p:cNvPicPr>
          <p:nvPr userDrawn="1"/>
        </p:nvPicPr>
        <p:blipFill>
          <a:blip r:embed="rId2"/>
          <a:stretch>
            <a:fillRect/>
          </a:stretch>
        </p:blipFill>
        <p:spPr>
          <a:xfrm>
            <a:off x="7445470" y="2125442"/>
            <a:ext cx="584200" cy="381000"/>
          </a:xfrm>
          <a:prstGeom prst="rect">
            <a:avLst/>
          </a:prstGeom>
        </p:spPr>
      </p:pic>
      <p:pic>
        <p:nvPicPr>
          <p:cNvPr id="15" name="Picture 14">
            <a:extLst>
              <a:ext uri="{FF2B5EF4-FFF2-40B4-BE49-F238E27FC236}">
                <a16:creationId xmlns:a16="http://schemas.microsoft.com/office/drawing/2014/main" id="{BBC4B517-5606-4C45-8D83-F11DFE2541A6}"/>
              </a:ext>
            </a:extLst>
          </p:cNvPr>
          <p:cNvPicPr>
            <a:picLocks noChangeAspect="1"/>
          </p:cNvPicPr>
          <p:nvPr userDrawn="1"/>
        </p:nvPicPr>
        <p:blipFill>
          <a:blip r:embed="rId3"/>
          <a:stretch>
            <a:fillRect/>
          </a:stretch>
        </p:blipFill>
        <p:spPr>
          <a:xfrm>
            <a:off x="946529" y="392965"/>
            <a:ext cx="338434" cy="367442"/>
          </a:xfrm>
          <a:prstGeom prst="rect">
            <a:avLst/>
          </a:prstGeom>
        </p:spPr>
      </p:pic>
      <p:sp>
        <p:nvSpPr>
          <p:cNvPr id="17" name="Text Placeholder 10">
            <a:extLst>
              <a:ext uri="{FF2B5EF4-FFF2-40B4-BE49-F238E27FC236}">
                <a16:creationId xmlns:a16="http://schemas.microsoft.com/office/drawing/2014/main" id="{E8CB0875-A544-D540-89A8-A00286FCD659}"/>
              </a:ext>
            </a:extLst>
          </p:cNvPr>
          <p:cNvSpPr>
            <a:spLocks noGrp="1"/>
          </p:cNvSpPr>
          <p:nvPr>
            <p:ph type="body" sz="quarter" idx="11" hasCustomPrompt="1"/>
          </p:nvPr>
        </p:nvSpPr>
        <p:spPr>
          <a:xfrm>
            <a:off x="1579321" y="349674"/>
            <a:ext cx="4535489"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Tree>
    <p:extLst>
      <p:ext uri="{BB962C8B-B14F-4D97-AF65-F5344CB8AC3E}">
        <p14:creationId xmlns:p14="http://schemas.microsoft.com/office/powerpoint/2010/main" val="81741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th Pull Quote">
    <p:spTree>
      <p:nvGrpSpPr>
        <p:cNvPr id="1" name=""/>
        <p:cNvGrpSpPr/>
        <p:nvPr/>
      </p:nvGrpSpPr>
      <p:grpSpPr>
        <a:xfrm>
          <a:off x="0" y="0"/>
          <a:ext cx="0" cy="0"/>
          <a:chOff x="0" y="0"/>
          <a:chExt cx="0" cy="0"/>
        </a:xfrm>
      </p:grpSpPr>
      <p:pic>
        <p:nvPicPr>
          <p:cNvPr id="19" name="Picture 18" descr="A picture containing ax, clipart&#10;&#10;Description automatically generated">
            <a:extLst>
              <a:ext uri="{FF2B5EF4-FFF2-40B4-BE49-F238E27FC236}">
                <a16:creationId xmlns:a16="http://schemas.microsoft.com/office/drawing/2014/main" id="{A3766C75-6057-9E41-BCEF-90F7975F806F}"/>
              </a:ext>
            </a:extLst>
          </p:cNvPr>
          <p:cNvPicPr>
            <a:picLocks noChangeAspect="1"/>
          </p:cNvPicPr>
          <p:nvPr userDrawn="1"/>
        </p:nvPicPr>
        <p:blipFill>
          <a:blip r:embed="rId2"/>
          <a:stretch>
            <a:fillRect/>
          </a:stretch>
        </p:blipFill>
        <p:spPr>
          <a:xfrm>
            <a:off x="957002" y="3028043"/>
            <a:ext cx="584200" cy="381000"/>
          </a:xfrm>
          <a:prstGeom prst="rect">
            <a:avLst/>
          </a:prstGeom>
        </p:spPr>
      </p:pic>
      <p:sp>
        <p:nvSpPr>
          <p:cNvPr id="25" name="Text Placeholder 10">
            <a:extLst>
              <a:ext uri="{FF2B5EF4-FFF2-40B4-BE49-F238E27FC236}">
                <a16:creationId xmlns:a16="http://schemas.microsoft.com/office/drawing/2014/main" id="{C68C0CF9-3DA3-5B4C-815C-2E9015795C9B}"/>
              </a:ext>
            </a:extLst>
          </p:cNvPr>
          <p:cNvSpPr>
            <a:spLocks noGrp="1"/>
          </p:cNvSpPr>
          <p:nvPr>
            <p:ph type="body" sz="quarter" idx="16" hasCustomPrompt="1"/>
          </p:nvPr>
        </p:nvSpPr>
        <p:spPr>
          <a:xfrm>
            <a:off x="6414776" y="114980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26" name="Text Placeholder 20">
            <a:extLst>
              <a:ext uri="{FF2B5EF4-FFF2-40B4-BE49-F238E27FC236}">
                <a16:creationId xmlns:a16="http://schemas.microsoft.com/office/drawing/2014/main" id="{577B40BD-8A78-4447-B797-AE5F3FB681BA}"/>
              </a:ext>
            </a:extLst>
          </p:cNvPr>
          <p:cNvSpPr>
            <a:spLocks noGrp="1"/>
          </p:cNvSpPr>
          <p:nvPr>
            <p:ph type="body" sz="quarter" idx="17" hasCustomPrompt="1"/>
          </p:nvPr>
        </p:nvSpPr>
        <p:spPr>
          <a:xfrm>
            <a:off x="6414355" y="177557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7" name="Text Placeholder 26">
            <a:extLst>
              <a:ext uri="{FF2B5EF4-FFF2-40B4-BE49-F238E27FC236}">
                <a16:creationId xmlns:a16="http://schemas.microsoft.com/office/drawing/2014/main" id="{957A1AB2-5DC6-E04D-9E40-E368901F754E}"/>
              </a:ext>
            </a:extLst>
          </p:cNvPr>
          <p:cNvSpPr>
            <a:spLocks noGrp="1"/>
          </p:cNvSpPr>
          <p:nvPr>
            <p:ph type="body" sz="quarter" idx="18" hasCustomPrompt="1"/>
          </p:nvPr>
        </p:nvSpPr>
        <p:spPr>
          <a:xfrm>
            <a:off x="6414355" y="262517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8" name="Text Placeholder 36">
            <a:extLst>
              <a:ext uri="{FF2B5EF4-FFF2-40B4-BE49-F238E27FC236}">
                <a16:creationId xmlns:a16="http://schemas.microsoft.com/office/drawing/2014/main" id="{A7DE3A9F-D85C-BF4B-8D9E-69E95367E5C8}"/>
              </a:ext>
            </a:extLst>
          </p:cNvPr>
          <p:cNvSpPr>
            <a:spLocks noGrp="1"/>
          </p:cNvSpPr>
          <p:nvPr>
            <p:ph type="body" sz="quarter" idx="19" hasCustomPrompt="1"/>
          </p:nvPr>
        </p:nvSpPr>
        <p:spPr>
          <a:xfrm>
            <a:off x="6414355" y="229842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sp>
        <p:nvSpPr>
          <p:cNvPr id="30" name="Text Placeholder 39">
            <a:extLst>
              <a:ext uri="{FF2B5EF4-FFF2-40B4-BE49-F238E27FC236}">
                <a16:creationId xmlns:a16="http://schemas.microsoft.com/office/drawing/2014/main" id="{F984C67B-8D46-C844-806E-2E4C2F3A22B1}"/>
              </a:ext>
            </a:extLst>
          </p:cNvPr>
          <p:cNvSpPr>
            <a:spLocks noGrp="1"/>
          </p:cNvSpPr>
          <p:nvPr>
            <p:ph type="body" sz="quarter" idx="20" hasCustomPrompt="1"/>
          </p:nvPr>
        </p:nvSpPr>
        <p:spPr>
          <a:xfrm>
            <a:off x="957002" y="3637280"/>
            <a:ext cx="3627438" cy="1566863"/>
          </a:xfrm>
          <a:prstGeom prst="rect">
            <a:avLst/>
          </a:prstGeom>
        </p:spPr>
        <p:txBody>
          <a:bodyPr/>
          <a:lstStyle>
            <a:lvl1pPr marL="0" indent="0">
              <a:buNone/>
              <a:defRPr sz="1800" b="1" i="1">
                <a:solidFill>
                  <a:schemeClr val="bg1"/>
                </a:solidFill>
                <a:latin typeface="Arial" panose="020B0604020202020204" pitchFamily="34" charset="0"/>
                <a:cs typeface="Arial" panose="020B0604020202020204" pitchFamily="34" charset="0"/>
              </a:defRPr>
            </a:lvl1pPr>
          </a:lstStyle>
          <a:p>
            <a:pPr lvl="0"/>
            <a:r>
              <a:rPr lang="en-GB" dirty="0"/>
              <a:t>Click to edit pull quote</a:t>
            </a:r>
          </a:p>
        </p:txBody>
      </p:sp>
      <p:pic>
        <p:nvPicPr>
          <p:cNvPr id="9" name="Picture 8">
            <a:extLst>
              <a:ext uri="{FF2B5EF4-FFF2-40B4-BE49-F238E27FC236}">
                <a16:creationId xmlns:a16="http://schemas.microsoft.com/office/drawing/2014/main" id="{D234AD9F-344F-DF4E-B996-F61969E1FE40}"/>
              </a:ext>
            </a:extLst>
          </p:cNvPr>
          <p:cNvPicPr>
            <a:picLocks noChangeAspect="1"/>
          </p:cNvPicPr>
          <p:nvPr userDrawn="1"/>
        </p:nvPicPr>
        <p:blipFill>
          <a:blip r:embed="rId3"/>
          <a:stretch>
            <a:fillRect/>
          </a:stretch>
        </p:blipFill>
        <p:spPr>
          <a:xfrm>
            <a:off x="6533125" y="392965"/>
            <a:ext cx="338434" cy="367442"/>
          </a:xfrm>
          <a:prstGeom prst="rect">
            <a:avLst/>
          </a:prstGeom>
        </p:spPr>
      </p:pic>
    </p:spTree>
    <p:extLst>
      <p:ext uri="{BB962C8B-B14F-4D97-AF65-F5344CB8AC3E}">
        <p14:creationId xmlns:p14="http://schemas.microsoft.com/office/powerpoint/2010/main" val="4081130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Pull Quot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09214B5-AEDA-8043-B4CF-A3FBF48DCE0B}"/>
              </a:ext>
            </a:extLst>
          </p:cNvPr>
          <p:cNvSpPr>
            <a:spLocks noGrp="1"/>
          </p:cNvSpPr>
          <p:nvPr>
            <p:ph type="body" sz="quarter" idx="16" hasCustomPrompt="1"/>
          </p:nvPr>
        </p:nvSpPr>
        <p:spPr>
          <a:xfrm>
            <a:off x="6414776" y="114980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2" name="Text Placeholder 20">
            <a:extLst>
              <a:ext uri="{FF2B5EF4-FFF2-40B4-BE49-F238E27FC236}">
                <a16:creationId xmlns:a16="http://schemas.microsoft.com/office/drawing/2014/main" id="{3F4FDB60-88E0-684E-B924-B9939A9CB490}"/>
              </a:ext>
            </a:extLst>
          </p:cNvPr>
          <p:cNvSpPr>
            <a:spLocks noGrp="1"/>
          </p:cNvSpPr>
          <p:nvPr>
            <p:ph type="body" sz="quarter" idx="17" hasCustomPrompt="1"/>
          </p:nvPr>
        </p:nvSpPr>
        <p:spPr>
          <a:xfrm>
            <a:off x="6414355" y="177557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3" name="Text Placeholder 26">
            <a:extLst>
              <a:ext uri="{FF2B5EF4-FFF2-40B4-BE49-F238E27FC236}">
                <a16:creationId xmlns:a16="http://schemas.microsoft.com/office/drawing/2014/main" id="{08E71E82-CF09-2545-B729-560340A75986}"/>
              </a:ext>
            </a:extLst>
          </p:cNvPr>
          <p:cNvSpPr>
            <a:spLocks noGrp="1"/>
          </p:cNvSpPr>
          <p:nvPr>
            <p:ph type="body" sz="quarter" idx="18" hasCustomPrompt="1"/>
          </p:nvPr>
        </p:nvSpPr>
        <p:spPr>
          <a:xfrm>
            <a:off x="6414355" y="262517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14" name="Text Placeholder 36">
            <a:extLst>
              <a:ext uri="{FF2B5EF4-FFF2-40B4-BE49-F238E27FC236}">
                <a16:creationId xmlns:a16="http://schemas.microsoft.com/office/drawing/2014/main" id="{E52A99A2-6AD7-B742-BECE-6CCAB8F2B3E4}"/>
              </a:ext>
            </a:extLst>
          </p:cNvPr>
          <p:cNvSpPr>
            <a:spLocks noGrp="1"/>
          </p:cNvSpPr>
          <p:nvPr>
            <p:ph type="body" sz="quarter" idx="19" hasCustomPrompt="1"/>
          </p:nvPr>
        </p:nvSpPr>
        <p:spPr>
          <a:xfrm>
            <a:off x="6414355" y="229842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8" name="Picture 7">
            <a:extLst>
              <a:ext uri="{FF2B5EF4-FFF2-40B4-BE49-F238E27FC236}">
                <a16:creationId xmlns:a16="http://schemas.microsoft.com/office/drawing/2014/main" id="{6738E1EB-4B4D-F647-947C-EE1E7A603F19}"/>
              </a:ext>
            </a:extLst>
          </p:cNvPr>
          <p:cNvPicPr>
            <a:picLocks noChangeAspect="1"/>
          </p:cNvPicPr>
          <p:nvPr userDrawn="1"/>
        </p:nvPicPr>
        <p:blipFill>
          <a:blip r:embed="rId2"/>
          <a:stretch>
            <a:fillRect/>
          </a:stretch>
        </p:blipFill>
        <p:spPr>
          <a:xfrm>
            <a:off x="6533125" y="392965"/>
            <a:ext cx="338434" cy="367442"/>
          </a:xfrm>
          <a:prstGeom prst="rect">
            <a:avLst/>
          </a:prstGeom>
        </p:spPr>
      </p:pic>
    </p:spTree>
    <p:extLst>
      <p:ext uri="{BB962C8B-B14F-4D97-AF65-F5344CB8AC3E}">
        <p14:creationId xmlns:p14="http://schemas.microsoft.com/office/powerpoint/2010/main" val="3197105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No Pull Quote">
    <p:spTree>
      <p:nvGrpSpPr>
        <p:cNvPr id="1" name=""/>
        <p:cNvGrpSpPr/>
        <p:nvPr/>
      </p:nvGrpSpPr>
      <p:grpSpPr>
        <a:xfrm>
          <a:off x="0" y="0"/>
          <a:ext cx="0" cy="0"/>
          <a:chOff x="0" y="0"/>
          <a:chExt cx="0" cy="0"/>
        </a:xfrm>
      </p:grpSpPr>
      <p:sp>
        <p:nvSpPr>
          <p:cNvPr id="18" name="Text Placeholder 10">
            <a:extLst>
              <a:ext uri="{FF2B5EF4-FFF2-40B4-BE49-F238E27FC236}">
                <a16:creationId xmlns:a16="http://schemas.microsoft.com/office/drawing/2014/main" id="{2E935920-A154-2A49-8DD4-B1BF3F3F0C5A}"/>
              </a:ext>
            </a:extLst>
          </p:cNvPr>
          <p:cNvSpPr>
            <a:spLocks noGrp="1"/>
          </p:cNvSpPr>
          <p:nvPr>
            <p:ph type="body" sz="quarter" idx="11" hasCustomPrompt="1"/>
          </p:nvPr>
        </p:nvSpPr>
        <p:spPr>
          <a:xfrm>
            <a:off x="840287" y="115996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9" name="Text Placeholder 20">
            <a:extLst>
              <a:ext uri="{FF2B5EF4-FFF2-40B4-BE49-F238E27FC236}">
                <a16:creationId xmlns:a16="http://schemas.microsoft.com/office/drawing/2014/main" id="{496DCCFD-FC98-5A4F-8406-B1E40552B38A}"/>
              </a:ext>
            </a:extLst>
          </p:cNvPr>
          <p:cNvSpPr>
            <a:spLocks noGrp="1"/>
          </p:cNvSpPr>
          <p:nvPr>
            <p:ph type="body" sz="quarter" idx="17" hasCustomPrompt="1"/>
          </p:nvPr>
        </p:nvSpPr>
        <p:spPr>
          <a:xfrm>
            <a:off x="839866" y="178573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0" name="Text Placeholder 26">
            <a:extLst>
              <a:ext uri="{FF2B5EF4-FFF2-40B4-BE49-F238E27FC236}">
                <a16:creationId xmlns:a16="http://schemas.microsoft.com/office/drawing/2014/main" id="{AA9D25E4-634D-EF4C-A972-8AEBF11E14C4}"/>
              </a:ext>
            </a:extLst>
          </p:cNvPr>
          <p:cNvSpPr>
            <a:spLocks noGrp="1"/>
          </p:cNvSpPr>
          <p:nvPr>
            <p:ph type="body" sz="quarter" idx="18" hasCustomPrompt="1"/>
          </p:nvPr>
        </p:nvSpPr>
        <p:spPr>
          <a:xfrm>
            <a:off x="839866" y="263533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1" name="Text Placeholder 36">
            <a:extLst>
              <a:ext uri="{FF2B5EF4-FFF2-40B4-BE49-F238E27FC236}">
                <a16:creationId xmlns:a16="http://schemas.microsoft.com/office/drawing/2014/main" id="{7A7E4303-DEED-8742-A335-B82AB429E6B1}"/>
              </a:ext>
            </a:extLst>
          </p:cNvPr>
          <p:cNvSpPr>
            <a:spLocks noGrp="1"/>
          </p:cNvSpPr>
          <p:nvPr>
            <p:ph type="body" sz="quarter" idx="19" hasCustomPrompt="1"/>
          </p:nvPr>
        </p:nvSpPr>
        <p:spPr>
          <a:xfrm>
            <a:off x="839866" y="230858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223A1DB-13B3-D640-A868-69A2CB3649E3}"/>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2451079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35" name="Text Placeholder 10">
            <a:extLst>
              <a:ext uri="{FF2B5EF4-FFF2-40B4-BE49-F238E27FC236}">
                <a16:creationId xmlns:a16="http://schemas.microsoft.com/office/drawing/2014/main" id="{3607D00A-F7D9-7D4F-9197-D22B6912DF65}"/>
              </a:ext>
            </a:extLst>
          </p:cNvPr>
          <p:cNvSpPr>
            <a:spLocks noGrp="1"/>
          </p:cNvSpPr>
          <p:nvPr>
            <p:ph type="body" sz="quarter" idx="19" hasCustomPrompt="1"/>
          </p:nvPr>
        </p:nvSpPr>
        <p:spPr>
          <a:xfrm>
            <a:off x="849948" y="1151711"/>
            <a:ext cx="7460932"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36" name="Text Placeholder 20">
            <a:extLst>
              <a:ext uri="{FF2B5EF4-FFF2-40B4-BE49-F238E27FC236}">
                <a16:creationId xmlns:a16="http://schemas.microsoft.com/office/drawing/2014/main" id="{0A583170-D0E1-204F-8D7C-C79D500CC686}"/>
              </a:ext>
            </a:extLst>
          </p:cNvPr>
          <p:cNvSpPr>
            <a:spLocks noGrp="1"/>
          </p:cNvSpPr>
          <p:nvPr>
            <p:ph type="body" sz="quarter" idx="20" hasCustomPrompt="1"/>
          </p:nvPr>
        </p:nvSpPr>
        <p:spPr>
          <a:xfrm>
            <a:off x="849526" y="1777483"/>
            <a:ext cx="7460931"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37" name="Text Placeholder 26">
            <a:extLst>
              <a:ext uri="{FF2B5EF4-FFF2-40B4-BE49-F238E27FC236}">
                <a16:creationId xmlns:a16="http://schemas.microsoft.com/office/drawing/2014/main" id="{5363167E-299F-5348-982F-8592C25A959E}"/>
              </a:ext>
            </a:extLst>
          </p:cNvPr>
          <p:cNvSpPr>
            <a:spLocks noGrp="1"/>
          </p:cNvSpPr>
          <p:nvPr>
            <p:ph type="body" sz="quarter" idx="21" hasCustomPrompt="1"/>
          </p:nvPr>
        </p:nvSpPr>
        <p:spPr>
          <a:xfrm>
            <a:off x="849526" y="2627078"/>
            <a:ext cx="7460929"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 – one column</a:t>
            </a:r>
          </a:p>
        </p:txBody>
      </p:sp>
      <p:sp>
        <p:nvSpPr>
          <p:cNvPr id="38" name="Text Placeholder 36">
            <a:extLst>
              <a:ext uri="{FF2B5EF4-FFF2-40B4-BE49-F238E27FC236}">
                <a16:creationId xmlns:a16="http://schemas.microsoft.com/office/drawing/2014/main" id="{6E75AD90-F859-044D-9FF2-D7E08BFA9FEC}"/>
              </a:ext>
            </a:extLst>
          </p:cNvPr>
          <p:cNvSpPr>
            <a:spLocks noGrp="1"/>
          </p:cNvSpPr>
          <p:nvPr>
            <p:ph type="body" sz="quarter" idx="22" hasCustomPrompt="1"/>
          </p:nvPr>
        </p:nvSpPr>
        <p:spPr>
          <a:xfrm>
            <a:off x="849527" y="2300333"/>
            <a:ext cx="7460930"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B97F012-D17D-5E4F-AE53-610193062CBE}"/>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3034250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No Image">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C181F703-863B-E343-AAC3-148BCE205519}"/>
              </a:ext>
            </a:extLst>
          </p:cNvPr>
          <p:cNvSpPr>
            <a:spLocks noGrp="1"/>
          </p:cNvSpPr>
          <p:nvPr>
            <p:ph type="body" sz="quarter" idx="11" hasCustomPrompt="1"/>
          </p:nvPr>
        </p:nvSpPr>
        <p:spPr>
          <a:xfrm>
            <a:off x="353064" y="2208803"/>
            <a:ext cx="9555024" cy="783097"/>
          </a:xfrm>
          <a:prstGeom prst="rect">
            <a:avLst/>
          </a:prstGeom>
        </p:spPr>
        <p:txBody>
          <a:bodyPr/>
          <a:lstStyle>
            <a:lvl1pPr marL="0" indent="0">
              <a:buNone/>
              <a:defRPr sz="4000" b="1" i="0">
                <a:solidFill>
                  <a:srgbClr val="343433"/>
                </a:solidFill>
                <a:latin typeface="Arial" panose="020B0604020202020204" pitchFamily="34" charset="0"/>
                <a:cs typeface="Arial" panose="020B0604020202020204" pitchFamily="34" charset="0"/>
              </a:defRPr>
            </a:lvl1pPr>
          </a:lstStyle>
          <a:p>
            <a:pPr lvl="0"/>
            <a:r>
              <a:rPr lang="en-GB" dirty="0"/>
              <a:t>Presentation Title click to edit heading</a:t>
            </a:r>
            <a:endParaRPr lang="en-US" dirty="0"/>
          </a:p>
        </p:txBody>
      </p:sp>
      <p:sp>
        <p:nvSpPr>
          <p:cNvPr id="10" name="Text Placeholder 20">
            <a:extLst>
              <a:ext uri="{FF2B5EF4-FFF2-40B4-BE49-F238E27FC236}">
                <a16:creationId xmlns:a16="http://schemas.microsoft.com/office/drawing/2014/main" id="{3C0EDADF-4748-0340-B5C1-880B7E7AA643}"/>
              </a:ext>
            </a:extLst>
          </p:cNvPr>
          <p:cNvSpPr>
            <a:spLocks noGrp="1"/>
          </p:cNvSpPr>
          <p:nvPr>
            <p:ph type="body" sz="quarter" idx="16" hasCustomPrompt="1"/>
          </p:nvPr>
        </p:nvSpPr>
        <p:spPr>
          <a:xfrm>
            <a:off x="362130" y="3429579"/>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13" name="Text Placeholder 26">
            <a:extLst>
              <a:ext uri="{FF2B5EF4-FFF2-40B4-BE49-F238E27FC236}">
                <a16:creationId xmlns:a16="http://schemas.microsoft.com/office/drawing/2014/main" id="{7CDB7468-F4D3-CA4C-8F37-420B268B71ED}"/>
              </a:ext>
            </a:extLst>
          </p:cNvPr>
          <p:cNvSpPr>
            <a:spLocks noGrp="1"/>
          </p:cNvSpPr>
          <p:nvPr>
            <p:ph type="body" sz="quarter" idx="17" hasCustomPrompt="1"/>
          </p:nvPr>
        </p:nvSpPr>
        <p:spPr>
          <a:xfrm>
            <a:off x="362130" y="5773909"/>
            <a:ext cx="4395788" cy="30175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credit text</a:t>
            </a:r>
          </a:p>
        </p:txBody>
      </p:sp>
      <p:pic>
        <p:nvPicPr>
          <p:cNvPr id="6" name="Picture 5" descr="Graphical user interface, text, application&#10;&#10;Description automatically generated">
            <a:extLst>
              <a:ext uri="{FF2B5EF4-FFF2-40B4-BE49-F238E27FC236}">
                <a16:creationId xmlns:a16="http://schemas.microsoft.com/office/drawing/2014/main" id="{EE977EFC-A586-A64F-A2A2-235259CF7312}"/>
              </a:ext>
            </a:extLst>
          </p:cNvPr>
          <p:cNvPicPr>
            <a:picLocks noChangeAspect="1"/>
          </p:cNvPicPr>
          <p:nvPr userDrawn="1"/>
        </p:nvPicPr>
        <p:blipFill>
          <a:blip r:embed="rId2"/>
          <a:stretch>
            <a:fillRect/>
          </a:stretch>
        </p:blipFill>
        <p:spPr>
          <a:xfrm>
            <a:off x="611169" y="296155"/>
            <a:ext cx="2958950" cy="798804"/>
          </a:xfrm>
          <a:prstGeom prst="rect">
            <a:avLst/>
          </a:prstGeom>
        </p:spPr>
      </p:pic>
    </p:spTree>
    <p:extLst>
      <p:ext uri="{BB962C8B-B14F-4D97-AF65-F5344CB8AC3E}">
        <p14:creationId xmlns:p14="http://schemas.microsoft.com/office/powerpoint/2010/main" val="2238031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35" name="Text Placeholder 10">
            <a:extLst>
              <a:ext uri="{FF2B5EF4-FFF2-40B4-BE49-F238E27FC236}">
                <a16:creationId xmlns:a16="http://schemas.microsoft.com/office/drawing/2014/main" id="{3607D00A-F7D9-7D4F-9197-D22B6912DF65}"/>
              </a:ext>
            </a:extLst>
          </p:cNvPr>
          <p:cNvSpPr>
            <a:spLocks noGrp="1"/>
          </p:cNvSpPr>
          <p:nvPr>
            <p:ph type="body" sz="quarter" idx="19" hasCustomPrompt="1"/>
          </p:nvPr>
        </p:nvSpPr>
        <p:spPr>
          <a:xfrm>
            <a:off x="849948" y="1151711"/>
            <a:ext cx="7460932"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36" name="Text Placeholder 20">
            <a:extLst>
              <a:ext uri="{FF2B5EF4-FFF2-40B4-BE49-F238E27FC236}">
                <a16:creationId xmlns:a16="http://schemas.microsoft.com/office/drawing/2014/main" id="{0A583170-D0E1-204F-8D7C-C79D500CC686}"/>
              </a:ext>
            </a:extLst>
          </p:cNvPr>
          <p:cNvSpPr>
            <a:spLocks noGrp="1"/>
          </p:cNvSpPr>
          <p:nvPr>
            <p:ph type="body" sz="quarter" idx="20" hasCustomPrompt="1"/>
          </p:nvPr>
        </p:nvSpPr>
        <p:spPr>
          <a:xfrm>
            <a:off x="849526" y="1777483"/>
            <a:ext cx="7460931"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37" name="Text Placeholder 26">
            <a:extLst>
              <a:ext uri="{FF2B5EF4-FFF2-40B4-BE49-F238E27FC236}">
                <a16:creationId xmlns:a16="http://schemas.microsoft.com/office/drawing/2014/main" id="{5363167E-299F-5348-982F-8592C25A959E}"/>
              </a:ext>
            </a:extLst>
          </p:cNvPr>
          <p:cNvSpPr>
            <a:spLocks noGrp="1"/>
          </p:cNvSpPr>
          <p:nvPr>
            <p:ph type="body" sz="quarter" idx="21" hasCustomPrompt="1"/>
          </p:nvPr>
        </p:nvSpPr>
        <p:spPr>
          <a:xfrm>
            <a:off x="849526" y="2627078"/>
            <a:ext cx="7460929"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 – one column</a:t>
            </a:r>
          </a:p>
        </p:txBody>
      </p:sp>
      <p:sp>
        <p:nvSpPr>
          <p:cNvPr id="38" name="Text Placeholder 36">
            <a:extLst>
              <a:ext uri="{FF2B5EF4-FFF2-40B4-BE49-F238E27FC236}">
                <a16:creationId xmlns:a16="http://schemas.microsoft.com/office/drawing/2014/main" id="{6E75AD90-F859-044D-9FF2-D7E08BFA9FEC}"/>
              </a:ext>
            </a:extLst>
          </p:cNvPr>
          <p:cNvSpPr>
            <a:spLocks noGrp="1"/>
          </p:cNvSpPr>
          <p:nvPr>
            <p:ph type="body" sz="quarter" idx="22" hasCustomPrompt="1"/>
          </p:nvPr>
        </p:nvSpPr>
        <p:spPr>
          <a:xfrm>
            <a:off x="849527" y="2300333"/>
            <a:ext cx="7460930"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B97F012-D17D-5E4F-AE53-610193062CBE}"/>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3229804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No Pull Quote">
    <p:spTree>
      <p:nvGrpSpPr>
        <p:cNvPr id="1" name=""/>
        <p:cNvGrpSpPr/>
        <p:nvPr/>
      </p:nvGrpSpPr>
      <p:grpSpPr>
        <a:xfrm>
          <a:off x="0" y="0"/>
          <a:ext cx="0" cy="0"/>
          <a:chOff x="0" y="0"/>
          <a:chExt cx="0" cy="0"/>
        </a:xfrm>
      </p:grpSpPr>
      <p:sp>
        <p:nvSpPr>
          <p:cNvPr id="18" name="Text Placeholder 10">
            <a:extLst>
              <a:ext uri="{FF2B5EF4-FFF2-40B4-BE49-F238E27FC236}">
                <a16:creationId xmlns:a16="http://schemas.microsoft.com/office/drawing/2014/main" id="{2E935920-A154-2A49-8DD4-B1BF3F3F0C5A}"/>
              </a:ext>
            </a:extLst>
          </p:cNvPr>
          <p:cNvSpPr>
            <a:spLocks noGrp="1"/>
          </p:cNvSpPr>
          <p:nvPr>
            <p:ph type="body" sz="quarter" idx="11" hasCustomPrompt="1"/>
          </p:nvPr>
        </p:nvSpPr>
        <p:spPr>
          <a:xfrm>
            <a:off x="840287" y="1159966"/>
            <a:ext cx="5372623" cy="502972"/>
          </a:xfrm>
          <a:prstGeom prst="rect">
            <a:avLst/>
          </a:prstGeom>
        </p:spPr>
        <p:txBody>
          <a:bodyPr/>
          <a:lstStyle>
            <a:lvl1pPr marL="0" indent="0">
              <a:buNone/>
              <a:defRPr sz="2800" b="0" i="0">
                <a:solidFill>
                  <a:srgbClr val="343433"/>
                </a:solidFill>
                <a:latin typeface="Arial" panose="020B0604020202020204" pitchFamily="34" charset="0"/>
                <a:cs typeface="Arial" panose="020B0604020202020204" pitchFamily="34" charset="0"/>
              </a:defRPr>
            </a:lvl1pPr>
          </a:lstStyle>
          <a:p>
            <a:pPr lvl="0"/>
            <a:r>
              <a:rPr lang="en-GB" dirty="0"/>
              <a:t>Click to edit slide heading</a:t>
            </a:r>
            <a:endParaRPr lang="en-US" dirty="0"/>
          </a:p>
        </p:txBody>
      </p:sp>
      <p:sp>
        <p:nvSpPr>
          <p:cNvPr id="19" name="Text Placeholder 20">
            <a:extLst>
              <a:ext uri="{FF2B5EF4-FFF2-40B4-BE49-F238E27FC236}">
                <a16:creationId xmlns:a16="http://schemas.microsoft.com/office/drawing/2014/main" id="{496DCCFD-FC98-5A4F-8406-B1E40552B38A}"/>
              </a:ext>
            </a:extLst>
          </p:cNvPr>
          <p:cNvSpPr>
            <a:spLocks noGrp="1"/>
          </p:cNvSpPr>
          <p:nvPr>
            <p:ph type="body" sz="quarter" idx="17" hasCustomPrompt="1"/>
          </p:nvPr>
        </p:nvSpPr>
        <p:spPr>
          <a:xfrm>
            <a:off x="839866" y="1785738"/>
            <a:ext cx="4395788" cy="400050"/>
          </a:xfrm>
          <a:prstGeom prst="rect">
            <a:avLst/>
          </a:prstGeom>
        </p:spPr>
        <p:txBody>
          <a:bodyPr/>
          <a:lstStyle>
            <a:lvl1pPr marL="0" indent="0">
              <a:buNone/>
              <a:defRPr sz="2000" b="0" i="0">
                <a:solidFill>
                  <a:srgbClr val="343433"/>
                </a:solidFill>
                <a:latin typeface="Arial" panose="020B0604020202020204" pitchFamily="34" charset="0"/>
                <a:cs typeface="Arial" panose="020B0604020202020204" pitchFamily="34" charset="0"/>
              </a:defRPr>
            </a:lvl1pPr>
            <a:lvl2pPr marL="457200" indent="0">
              <a:buNone/>
              <a:defRPr/>
            </a:lvl2pPr>
          </a:lstStyle>
          <a:p>
            <a:pPr lvl="0"/>
            <a:r>
              <a:rPr lang="en-GB" dirty="0"/>
              <a:t>Click to edit sub-heading</a:t>
            </a:r>
          </a:p>
        </p:txBody>
      </p:sp>
      <p:sp>
        <p:nvSpPr>
          <p:cNvPr id="20" name="Text Placeholder 26">
            <a:extLst>
              <a:ext uri="{FF2B5EF4-FFF2-40B4-BE49-F238E27FC236}">
                <a16:creationId xmlns:a16="http://schemas.microsoft.com/office/drawing/2014/main" id="{AA9D25E4-634D-EF4C-A972-8AEBF11E14C4}"/>
              </a:ext>
            </a:extLst>
          </p:cNvPr>
          <p:cNvSpPr>
            <a:spLocks noGrp="1"/>
          </p:cNvSpPr>
          <p:nvPr>
            <p:ph type="body" sz="quarter" idx="18" hasCustomPrompt="1"/>
          </p:nvPr>
        </p:nvSpPr>
        <p:spPr>
          <a:xfrm>
            <a:off x="839866" y="2635333"/>
            <a:ext cx="4535908" cy="2159000"/>
          </a:xfrm>
          <a:prstGeom prst="rect">
            <a:avLst/>
          </a:prstGeom>
        </p:spPr>
        <p:txBody>
          <a:bodyPr/>
          <a:lstStyle>
            <a:lvl1pPr marL="0" indent="0">
              <a:buNone/>
              <a:defRPr sz="1200" b="0" i="0">
                <a:solidFill>
                  <a:srgbClr val="343433"/>
                </a:solidFill>
                <a:latin typeface="Arial" panose="020B0604020202020204" pitchFamily="34" charset="0"/>
                <a:cs typeface="Arial" panose="020B0604020202020204" pitchFamily="34" charset="0"/>
              </a:defRPr>
            </a:lvl1pPr>
          </a:lstStyle>
          <a:p>
            <a:pPr lvl="0"/>
            <a:r>
              <a:rPr lang="en-GB" dirty="0"/>
              <a:t>Click to edit body text</a:t>
            </a:r>
          </a:p>
        </p:txBody>
      </p:sp>
      <p:sp>
        <p:nvSpPr>
          <p:cNvPr id="21" name="Text Placeholder 36">
            <a:extLst>
              <a:ext uri="{FF2B5EF4-FFF2-40B4-BE49-F238E27FC236}">
                <a16:creationId xmlns:a16="http://schemas.microsoft.com/office/drawing/2014/main" id="{7A7E4303-DEED-8742-A335-B82AB429E6B1}"/>
              </a:ext>
            </a:extLst>
          </p:cNvPr>
          <p:cNvSpPr>
            <a:spLocks noGrp="1"/>
          </p:cNvSpPr>
          <p:nvPr>
            <p:ph type="body" sz="quarter" idx="19" hasCustomPrompt="1"/>
          </p:nvPr>
        </p:nvSpPr>
        <p:spPr>
          <a:xfrm>
            <a:off x="839866" y="2308588"/>
            <a:ext cx="4613275" cy="326745"/>
          </a:xfrm>
          <a:prstGeom prst="rect">
            <a:avLst/>
          </a:prstGeom>
        </p:spPr>
        <p:txBody>
          <a:bodyPr/>
          <a:lstStyle>
            <a:lvl1pPr marL="0" indent="0">
              <a:buNone/>
              <a:defRPr sz="1200" b="1" i="0">
                <a:solidFill>
                  <a:srgbClr val="343433"/>
                </a:solidFill>
                <a:latin typeface="Arial" panose="020B0604020202020204" pitchFamily="34" charset="0"/>
                <a:cs typeface="Arial" panose="020B0604020202020204" pitchFamily="34" charset="0"/>
              </a:defRPr>
            </a:lvl1pPr>
          </a:lstStyle>
          <a:p>
            <a:pPr lvl="0"/>
            <a:r>
              <a:rPr lang="en-GB" dirty="0"/>
              <a:t>Click to edit paragraph heading</a:t>
            </a:r>
          </a:p>
        </p:txBody>
      </p:sp>
      <p:pic>
        <p:nvPicPr>
          <p:cNvPr id="7" name="Picture 6">
            <a:extLst>
              <a:ext uri="{FF2B5EF4-FFF2-40B4-BE49-F238E27FC236}">
                <a16:creationId xmlns:a16="http://schemas.microsoft.com/office/drawing/2014/main" id="{5223A1DB-13B3-D640-A868-69A2CB3649E3}"/>
              </a:ext>
            </a:extLst>
          </p:cNvPr>
          <p:cNvPicPr>
            <a:picLocks noChangeAspect="1"/>
          </p:cNvPicPr>
          <p:nvPr userDrawn="1"/>
        </p:nvPicPr>
        <p:blipFill>
          <a:blip r:embed="rId2"/>
          <a:stretch>
            <a:fillRect/>
          </a:stretch>
        </p:blipFill>
        <p:spPr>
          <a:xfrm>
            <a:off x="946529" y="392965"/>
            <a:ext cx="338434" cy="367442"/>
          </a:xfrm>
          <a:prstGeom prst="rect">
            <a:avLst/>
          </a:prstGeom>
        </p:spPr>
      </p:pic>
    </p:spTree>
    <p:extLst>
      <p:ext uri="{BB962C8B-B14F-4D97-AF65-F5344CB8AC3E}">
        <p14:creationId xmlns:p14="http://schemas.microsoft.com/office/powerpoint/2010/main" val="7971606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heme" Target="../theme/theme7.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34256A-F2A8-5443-A353-1723384E9E11}"/>
              </a:ext>
            </a:extLst>
          </p:cNvPr>
          <p:cNvSpPr/>
          <p:nvPr userDrawn="1"/>
        </p:nvSpPr>
        <p:spPr>
          <a:xfrm rot="1204292">
            <a:off x="6716804" y="-488155"/>
            <a:ext cx="7021479" cy="9174191"/>
          </a:xfrm>
          <a:prstGeom prst="rect">
            <a:avLst/>
          </a:prstGeom>
          <a:solidFill>
            <a:srgbClr val="283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4761289"/>
      </p:ext>
    </p:extLst>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34256A-F2A8-5443-A353-1723384E9E11}"/>
              </a:ext>
            </a:extLst>
          </p:cNvPr>
          <p:cNvSpPr/>
          <p:nvPr userDrawn="1"/>
        </p:nvSpPr>
        <p:spPr>
          <a:xfrm rot="20395708" flipH="1">
            <a:off x="-1537830" y="-488155"/>
            <a:ext cx="7021479" cy="9174191"/>
          </a:xfrm>
          <a:prstGeom prst="rect">
            <a:avLst/>
          </a:prstGeom>
          <a:solidFill>
            <a:srgbClr val="AC1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93210594"/>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73" r:id="rId3"/>
    <p:sldLayoutId id="2147483674" r:id="rId4"/>
    <p:sldLayoutId id="2147483678"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7B07BA-4A39-F541-B673-EC3C5D9EA66F}"/>
              </a:ext>
            </a:extLst>
          </p:cNvPr>
          <p:cNvSpPr/>
          <p:nvPr userDrawn="1"/>
        </p:nvSpPr>
        <p:spPr>
          <a:xfrm>
            <a:off x="-100208" y="6463430"/>
            <a:ext cx="12388241" cy="513567"/>
          </a:xfrm>
          <a:prstGeom prst="rect">
            <a:avLst/>
          </a:prstGeom>
          <a:solidFill>
            <a:srgbClr val="283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407659"/>
      </p:ext>
    </p:extLst>
  </p:cSld>
  <p:clrMap bg1="lt1" tx1="dk1" bg2="lt2" tx2="dk2" accent1="accent1" accent2="accent2" accent3="accent3" accent4="accent4" accent5="accent5" accent6="accent6" hlink="hlink" folHlink="folHlink"/>
  <p:sldLayoutIdLst>
    <p:sldLayoutId id="2147483660" r:id="rId1"/>
    <p:sldLayoutId id="2147483672" r:id="rId2"/>
    <p:sldLayoutId id="2147483677" r:id="rId3"/>
    <p:sldLayoutId id="2147483649" r:id="rId4"/>
    <p:sldLayoutId id="2147483650" r:id="rId5"/>
    <p:sldLayoutId id="2147483675" r:id="rId6"/>
    <p:sldLayoutId id="214748367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4029C8-17E1-4F41-829E-94B6FAF41F30}"/>
              </a:ext>
            </a:extLst>
          </p:cNvPr>
          <p:cNvSpPr/>
          <p:nvPr userDrawn="1"/>
        </p:nvSpPr>
        <p:spPr>
          <a:xfrm>
            <a:off x="-100208" y="6463430"/>
            <a:ext cx="12388241" cy="513567"/>
          </a:xfrm>
          <a:prstGeom prst="rect">
            <a:avLst/>
          </a:prstGeom>
          <a:solidFill>
            <a:srgbClr val="AC1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2479482"/>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4029C8-17E1-4F41-829E-94B6FAF41F30}"/>
              </a:ext>
            </a:extLst>
          </p:cNvPr>
          <p:cNvSpPr/>
          <p:nvPr userDrawn="1"/>
        </p:nvSpPr>
        <p:spPr>
          <a:xfrm>
            <a:off x="6096000" y="-175364"/>
            <a:ext cx="6192033" cy="7152361"/>
          </a:xfrm>
          <a:prstGeom prst="rect">
            <a:avLst/>
          </a:prstGeom>
          <a:solidFill>
            <a:srgbClr val="AC15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818151"/>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4029C8-17E1-4F41-829E-94B6FAF41F30}"/>
              </a:ext>
            </a:extLst>
          </p:cNvPr>
          <p:cNvSpPr/>
          <p:nvPr userDrawn="1"/>
        </p:nvSpPr>
        <p:spPr>
          <a:xfrm>
            <a:off x="-96033" y="-147181"/>
            <a:ext cx="6192033" cy="7152361"/>
          </a:xfrm>
          <a:prstGeom prst="rect">
            <a:avLst/>
          </a:prstGeom>
          <a:solidFill>
            <a:srgbClr val="283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067435"/>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231851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1" r:id="rId3"/>
    <p:sldLayoutId id="214748367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6F4D24-FCE3-C746-8AC0-1557D36BFB1F}"/>
              </a:ext>
            </a:extLst>
          </p:cNvPr>
          <p:cNvSpPr>
            <a:spLocks noGrp="1"/>
          </p:cNvSpPr>
          <p:nvPr>
            <p:ph type="body" sz="quarter" idx="11"/>
          </p:nvPr>
        </p:nvSpPr>
        <p:spPr>
          <a:xfrm>
            <a:off x="421359" y="1868001"/>
            <a:ext cx="3348208" cy="4336855"/>
          </a:xfrm>
        </p:spPr>
        <p:txBody>
          <a:bodyPr/>
          <a:lstStyle/>
          <a:p>
            <a:r>
              <a:rPr lang="en-US" dirty="0"/>
              <a:t>BSW Integrated Care Record</a:t>
            </a:r>
          </a:p>
          <a:p>
            <a:endParaRPr lang="en-US" dirty="0"/>
          </a:p>
          <a:p>
            <a:r>
              <a:rPr lang="en-US" dirty="0"/>
              <a:t>New Look ICR Social Care View</a:t>
            </a:r>
          </a:p>
        </p:txBody>
      </p:sp>
      <p:pic>
        <p:nvPicPr>
          <p:cNvPr id="3" name="Picture 2" descr="A group of people standing around a computer&#10;&#10;AI-generated content may be incorrect.">
            <a:extLst>
              <a:ext uri="{FF2B5EF4-FFF2-40B4-BE49-F238E27FC236}">
                <a16:creationId xmlns:a16="http://schemas.microsoft.com/office/drawing/2014/main" id="{65AF33AF-703E-BD6F-FC70-E8C0FD9BD79B}"/>
              </a:ext>
            </a:extLst>
          </p:cNvPr>
          <p:cNvPicPr>
            <a:picLocks noChangeAspect="1"/>
          </p:cNvPicPr>
          <p:nvPr/>
        </p:nvPicPr>
        <p:blipFill>
          <a:blip r:embed="rId2">
            <a:alphaModFix amt="85000"/>
          </a:blip>
          <a:stretch>
            <a:fillRect/>
          </a:stretch>
        </p:blipFill>
        <p:spPr>
          <a:xfrm>
            <a:off x="3888984" y="1847461"/>
            <a:ext cx="7690754" cy="4759375"/>
          </a:xfrm>
          <a:prstGeom prst="rect">
            <a:avLst/>
          </a:prstGeom>
        </p:spPr>
      </p:pic>
      <p:pic>
        <p:nvPicPr>
          <p:cNvPr id="9" name="Picture 2" descr="C:\Users\kf089\Pictures\Graphnet Logo.jpg">
            <a:extLst>
              <a:ext uri="{FF2B5EF4-FFF2-40B4-BE49-F238E27FC236}">
                <a16:creationId xmlns:a16="http://schemas.microsoft.com/office/drawing/2014/main" id="{829E45D2-24DD-4C5F-8CEF-496FF95ECE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1071" y="100443"/>
            <a:ext cx="1118667" cy="111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078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222E9-EEE8-6C18-52F8-434BB436B7EA}"/>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FFB01D54-BA3D-4095-50A8-A7C0286E979B}"/>
              </a:ext>
            </a:extLst>
          </p:cNvPr>
          <p:cNvSpPr>
            <a:spLocks noGrp="1"/>
          </p:cNvSpPr>
          <p:nvPr>
            <p:ph type="body" sz="quarter" idx="19"/>
          </p:nvPr>
        </p:nvSpPr>
        <p:spPr>
          <a:xfrm>
            <a:off x="1387633" y="351611"/>
            <a:ext cx="10228979" cy="502972"/>
          </a:xfrm>
        </p:spPr>
        <p:txBody>
          <a:bodyPr/>
          <a:lstStyle/>
          <a:p>
            <a:r>
              <a:rPr lang="en-US" dirty="0">
                <a:latin typeface="+mj-lt"/>
              </a:rPr>
              <a:t>New Summary Views (Social Care example)</a:t>
            </a:r>
          </a:p>
        </p:txBody>
      </p:sp>
      <p:pic>
        <p:nvPicPr>
          <p:cNvPr id="3" name="Picture 2">
            <a:extLst>
              <a:ext uri="{FF2B5EF4-FFF2-40B4-BE49-F238E27FC236}">
                <a16:creationId xmlns:a16="http://schemas.microsoft.com/office/drawing/2014/main" id="{0E165650-F725-CC3D-714C-DDD19C6E0106}"/>
              </a:ext>
            </a:extLst>
          </p:cNvPr>
          <p:cNvPicPr>
            <a:picLocks noChangeAspect="1"/>
          </p:cNvPicPr>
          <p:nvPr/>
        </p:nvPicPr>
        <p:blipFill>
          <a:blip r:embed="rId2"/>
          <a:stretch>
            <a:fillRect/>
          </a:stretch>
        </p:blipFill>
        <p:spPr>
          <a:xfrm>
            <a:off x="406511" y="1125850"/>
            <a:ext cx="3901683" cy="2917781"/>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84CE58CA-41DF-921C-F637-4A90E5DFCA6C}"/>
              </a:ext>
            </a:extLst>
          </p:cNvPr>
          <p:cNvPicPr>
            <a:picLocks noChangeAspect="1"/>
          </p:cNvPicPr>
          <p:nvPr/>
        </p:nvPicPr>
        <p:blipFill>
          <a:blip r:embed="rId3"/>
          <a:stretch>
            <a:fillRect/>
          </a:stretch>
        </p:blipFill>
        <p:spPr>
          <a:xfrm>
            <a:off x="5083629" y="2584741"/>
            <a:ext cx="6822300" cy="3476633"/>
          </a:xfrm>
          <a:prstGeom prst="rect">
            <a:avLst/>
          </a:prstGeom>
          <a:ln>
            <a:noFill/>
          </a:ln>
          <a:effectLst>
            <a:outerShdw blurRad="292100" dist="139700" dir="2700000" algn="tl" rotWithShape="0">
              <a:srgbClr val="333333">
                <a:alpha val="65000"/>
              </a:srgbClr>
            </a:outerShdw>
          </a:effectLst>
        </p:spPr>
      </p:pic>
      <p:sp>
        <p:nvSpPr>
          <p:cNvPr id="13" name="Arrow: Right 12">
            <a:extLst>
              <a:ext uri="{FF2B5EF4-FFF2-40B4-BE49-F238E27FC236}">
                <a16:creationId xmlns:a16="http://schemas.microsoft.com/office/drawing/2014/main" id="{94D6B959-5785-39C1-CE8A-65EC192EBE9B}"/>
              </a:ext>
            </a:extLst>
          </p:cNvPr>
          <p:cNvSpPr/>
          <p:nvPr/>
        </p:nvSpPr>
        <p:spPr>
          <a:xfrm>
            <a:off x="4126996" y="2510836"/>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D7C8D29-A896-D69F-27F5-CA6DAAD718F1}"/>
              </a:ext>
            </a:extLst>
          </p:cNvPr>
          <p:cNvSpPr txBox="1"/>
          <p:nvPr/>
        </p:nvSpPr>
        <p:spPr>
          <a:xfrm>
            <a:off x="5284059" y="1082545"/>
            <a:ext cx="6329569" cy="1200329"/>
          </a:xfrm>
          <a:prstGeom prst="rect">
            <a:avLst/>
          </a:prstGeom>
          <a:solidFill>
            <a:srgbClr val="AC156C"/>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GB" dirty="0"/>
              <a:t>The new look ICR organisational summary view displays a variety of data from the shared care record, outlined in a single page. It displays the latest patient information upfront and allows you to navigate different areas that are organised into logical groups.</a:t>
            </a:r>
          </a:p>
        </p:txBody>
      </p:sp>
      <p:sp>
        <p:nvSpPr>
          <p:cNvPr id="26" name="TextBox 25">
            <a:extLst>
              <a:ext uri="{FF2B5EF4-FFF2-40B4-BE49-F238E27FC236}">
                <a16:creationId xmlns:a16="http://schemas.microsoft.com/office/drawing/2014/main" id="{666ED814-EDC0-B6D4-F4D8-D39BD7700B78}"/>
              </a:ext>
            </a:extLst>
          </p:cNvPr>
          <p:cNvSpPr txBox="1"/>
          <p:nvPr/>
        </p:nvSpPr>
        <p:spPr>
          <a:xfrm>
            <a:off x="555170" y="4245429"/>
            <a:ext cx="2471059" cy="261610"/>
          </a:xfrm>
          <a:prstGeom prst="rect">
            <a:avLst/>
          </a:prstGeom>
          <a:noFill/>
        </p:spPr>
        <p:txBody>
          <a:bodyPr wrap="square" rtlCol="0">
            <a:spAutoFit/>
          </a:bodyPr>
          <a:lstStyle/>
          <a:p>
            <a:r>
              <a:rPr lang="en-GB" sz="1100" dirty="0">
                <a:solidFill>
                  <a:srgbClr val="AC156C"/>
                </a:solidFill>
              </a:rPr>
              <a:t>Old ICR Social Care Summary View</a:t>
            </a:r>
          </a:p>
        </p:txBody>
      </p:sp>
      <p:sp>
        <p:nvSpPr>
          <p:cNvPr id="27" name="TextBox 26">
            <a:extLst>
              <a:ext uri="{FF2B5EF4-FFF2-40B4-BE49-F238E27FC236}">
                <a16:creationId xmlns:a16="http://schemas.microsoft.com/office/drawing/2014/main" id="{AEF7E65F-063C-9DF2-751F-05CDE8FB392F}"/>
              </a:ext>
            </a:extLst>
          </p:cNvPr>
          <p:cNvSpPr txBox="1"/>
          <p:nvPr/>
        </p:nvSpPr>
        <p:spPr>
          <a:xfrm>
            <a:off x="5083629" y="6139353"/>
            <a:ext cx="2895600" cy="261610"/>
          </a:xfrm>
          <a:prstGeom prst="rect">
            <a:avLst/>
          </a:prstGeom>
          <a:noFill/>
        </p:spPr>
        <p:txBody>
          <a:bodyPr wrap="square" rtlCol="0">
            <a:spAutoFit/>
          </a:bodyPr>
          <a:lstStyle/>
          <a:p>
            <a:r>
              <a:rPr lang="en-GB" sz="1100" dirty="0">
                <a:solidFill>
                  <a:srgbClr val="AC156C"/>
                </a:solidFill>
              </a:rPr>
              <a:t>New Look ICR Social Care Summary View</a:t>
            </a:r>
          </a:p>
        </p:txBody>
      </p:sp>
    </p:spTree>
    <p:extLst>
      <p:ext uri="{BB962C8B-B14F-4D97-AF65-F5344CB8AC3E}">
        <p14:creationId xmlns:p14="http://schemas.microsoft.com/office/powerpoint/2010/main" val="245156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8E71-524B-CC51-B02A-22AEE7962E3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F57DFC5-9454-26D8-6D79-BD7742F936E4}"/>
              </a:ext>
            </a:extLst>
          </p:cNvPr>
          <p:cNvPicPr>
            <a:picLocks noChangeAspect="1"/>
          </p:cNvPicPr>
          <p:nvPr/>
        </p:nvPicPr>
        <p:blipFill>
          <a:blip r:embed="rId2"/>
          <a:stretch>
            <a:fillRect/>
          </a:stretch>
        </p:blipFill>
        <p:spPr>
          <a:xfrm>
            <a:off x="526330" y="974881"/>
            <a:ext cx="2339543" cy="5433531"/>
          </a:xfrm>
          <a:prstGeom prst="rect">
            <a:avLst/>
          </a:prstGeom>
        </p:spPr>
      </p:pic>
      <p:sp>
        <p:nvSpPr>
          <p:cNvPr id="6" name="Text Placeholder 1">
            <a:extLst>
              <a:ext uri="{FF2B5EF4-FFF2-40B4-BE49-F238E27FC236}">
                <a16:creationId xmlns:a16="http://schemas.microsoft.com/office/drawing/2014/main" id="{39AEEDE6-FDA7-D995-2B63-74FE06E4F357}"/>
              </a:ext>
            </a:extLst>
          </p:cNvPr>
          <p:cNvSpPr>
            <a:spLocks noGrp="1"/>
          </p:cNvSpPr>
          <p:nvPr>
            <p:ph type="body" sz="quarter" idx="19"/>
          </p:nvPr>
        </p:nvSpPr>
        <p:spPr>
          <a:xfrm>
            <a:off x="1387633" y="351611"/>
            <a:ext cx="10228979" cy="502972"/>
          </a:xfrm>
        </p:spPr>
        <p:txBody>
          <a:bodyPr/>
          <a:lstStyle/>
          <a:p>
            <a:r>
              <a:rPr lang="en-US" dirty="0">
                <a:latin typeface="+mj-lt"/>
              </a:rPr>
              <a:t>Patient Summary and Timeline</a:t>
            </a:r>
          </a:p>
        </p:txBody>
      </p:sp>
      <p:sp>
        <p:nvSpPr>
          <p:cNvPr id="26" name="TextBox 25">
            <a:extLst>
              <a:ext uri="{FF2B5EF4-FFF2-40B4-BE49-F238E27FC236}">
                <a16:creationId xmlns:a16="http://schemas.microsoft.com/office/drawing/2014/main" id="{961C1201-5AF6-679B-E780-9A62FD5FD98C}"/>
              </a:ext>
            </a:extLst>
          </p:cNvPr>
          <p:cNvSpPr txBox="1"/>
          <p:nvPr/>
        </p:nvSpPr>
        <p:spPr>
          <a:xfrm>
            <a:off x="5071846" y="5872611"/>
            <a:ext cx="3148026" cy="261610"/>
          </a:xfrm>
          <a:prstGeom prst="rect">
            <a:avLst/>
          </a:prstGeom>
          <a:noFill/>
        </p:spPr>
        <p:txBody>
          <a:bodyPr wrap="square" rtlCol="0">
            <a:spAutoFit/>
          </a:bodyPr>
          <a:lstStyle/>
          <a:p>
            <a:r>
              <a:rPr lang="en-GB" sz="1100" dirty="0">
                <a:solidFill>
                  <a:srgbClr val="AC156C"/>
                </a:solidFill>
              </a:rPr>
              <a:t>New ICR Latest Activity – on summary page</a:t>
            </a:r>
          </a:p>
        </p:txBody>
      </p:sp>
      <p:sp>
        <p:nvSpPr>
          <p:cNvPr id="10" name="TextBox 9">
            <a:extLst>
              <a:ext uri="{FF2B5EF4-FFF2-40B4-BE49-F238E27FC236}">
                <a16:creationId xmlns:a16="http://schemas.microsoft.com/office/drawing/2014/main" id="{C5E92FE3-F13B-B20D-C1CD-E7A489BDF537}"/>
              </a:ext>
            </a:extLst>
          </p:cNvPr>
          <p:cNvSpPr txBox="1"/>
          <p:nvPr/>
        </p:nvSpPr>
        <p:spPr>
          <a:xfrm>
            <a:off x="3964698" y="5157528"/>
            <a:ext cx="5362322" cy="1200329"/>
          </a:xfrm>
          <a:prstGeom prst="rect">
            <a:avLst/>
          </a:prstGeom>
          <a:solidFill>
            <a:srgbClr val="AC156C"/>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GB" dirty="0"/>
              <a:t>Patient Summary and Timeline are still available to view. Click on the menu bar and click on the section you want to see (you may need to scroll down to see these options)</a:t>
            </a:r>
          </a:p>
        </p:txBody>
      </p:sp>
      <p:cxnSp>
        <p:nvCxnSpPr>
          <p:cNvPr id="11" name="Connector: Elbow 10">
            <a:extLst>
              <a:ext uri="{FF2B5EF4-FFF2-40B4-BE49-F238E27FC236}">
                <a16:creationId xmlns:a16="http://schemas.microsoft.com/office/drawing/2014/main" id="{97575D49-4206-55BE-423F-3D8D3535B9D4}"/>
              </a:ext>
            </a:extLst>
          </p:cNvPr>
          <p:cNvCxnSpPr>
            <a:cxnSpLocks/>
            <a:stCxn id="10" idx="1"/>
            <a:endCxn id="12" idx="3"/>
          </p:cNvCxnSpPr>
          <p:nvPr/>
        </p:nvCxnSpPr>
        <p:spPr>
          <a:xfrm rot="10800000">
            <a:off x="2500010" y="5754137"/>
            <a:ext cx="1464689" cy="3556"/>
          </a:xfrm>
          <a:prstGeom prst="bentConnector3">
            <a:avLst>
              <a:gd name="adj1" fmla="val 50000"/>
            </a:avLst>
          </a:prstGeom>
          <a:ln w="38100" cap="flat" cmpd="sng" algn="ctr">
            <a:solidFill>
              <a:srgbClr val="AC156C"/>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Rectangle: Rounded Corners 11">
            <a:extLst>
              <a:ext uri="{FF2B5EF4-FFF2-40B4-BE49-F238E27FC236}">
                <a16:creationId xmlns:a16="http://schemas.microsoft.com/office/drawing/2014/main" id="{F3A4DBFD-9E23-FCCA-1A8B-26599B2CE474}"/>
              </a:ext>
            </a:extLst>
          </p:cNvPr>
          <p:cNvSpPr/>
          <p:nvPr/>
        </p:nvSpPr>
        <p:spPr>
          <a:xfrm>
            <a:off x="466177" y="5374053"/>
            <a:ext cx="2033832" cy="760167"/>
          </a:xfrm>
          <a:prstGeom prst="roundRect">
            <a:avLst/>
          </a:prstGeom>
          <a:noFill/>
          <a:ln w="38100" cap="flat" cmpd="sng" algn="ctr">
            <a:solidFill>
              <a:srgbClr val="AC156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pic>
        <p:nvPicPr>
          <p:cNvPr id="19" name="Picture 18">
            <a:extLst>
              <a:ext uri="{FF2B5EF4-FFF2-40B4-BE49-F238E27FC236}">
                <a16:creationId xmlns:a16="http://schemas.microsoft.com/office/drawing/2014/main" id="{06C061AD-93E8-CC0E-5C14-E028CFBF242F}"/>
              </a:ext>
            </a:extLst>
          </p:cNvPr>
          <p:cNvPicPr>
            <a:picLocks noChangeAspect="1"/>
          </p:cNvPicPr>
          <p:nvPr/>
        </p:nvPicPr>
        <p:blipFill>
          <a:blip r:embed="rId3"/>
          <a:stretch>
            <a:fillRect/>
          </a:stretch>
        </p:blipFill>
        <p:spPr>
          <a:xfrm>
            <a:off x="3335223" y="1125887"/>
            <a:ext cx="4365204" cy="3319089"/>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FDC3FFF2-90D4-19AA-9216-7B2273D1EE5F}"/>
              </a:ext>
            </a:extLst>
          </p:cNvPr>
          <p:cNvPicPr>
            <a:picLocks noChangeAspect="1"/>
          </p:cNvPicPr>
          <p:nvPr/>
        </p:nvPicPr>
        <p:blipFill>
          <a:blip r:embed="rId4"/>
          <a:stretch>
            <a:fillRect/>
          </a:stretch>
        </p:blipFill>
        <p:spPr>
          <a:xfrm>
            <a:off x="8094888" y="1214166"/>
            <a:ext cx="3834462" cy="2083511"/>
          </a:xfrm>
          <a:prstGeom prst="rect">
            <a:avLst/>
          </a:prstGeom>
          <a:ln>
            <a:noFill/>
          </a:ln>
          <a:effectLst>
            <a:outerShdw blurRad="292100" dist="139700" dir="2700000" algn="tl" rotWithShape="0">
              <a:srgbClr val="333333">
                <a:alpha val="65000"/>
              </a:srgbClr>
            </a:outerShdw>
          </a:effectLst>
        </p:spPr>
      </p:pic>
      <p:sp>
        <p:nvSpPr>
          <p:cNvPr id="22" name="TextBox 21">
            <a:extLst>
              <a:ext uri="{FF2B5EF4-FFF2-40B4-BE49-F238E27FC236}">
                <a16:creationId xmlns:a16="http://schemas.microsoft.com/office/drawing/2014/main" id="{629295D8-60FF-09B3-925F-F8C2288880B7}"/>
              </a:ext>
            </a:extLst>
          </p:cNvPr>
          <p:cNvSpPr txBox="1"/>
          <p:nvPr/>
        </p:nvSpPr>
        <p:spPr>
          <a:xfrm>
            <a:off x="3155435" y="831499"/>
            <a:ext cx="2471059" cy="261610"/>
          </a:xfrm>
          <a:prstGeom prst="rect">
            <a:avLst/>
          </a:prstGeom>
          <a:noFill/>
        </p:spPr>
        <p:txBody>
          <a:bodyPr wrap="square" rtlCol="0">
            <a:spAutoFit/>
          </a:bodyPr>
          <a:lstStyle/>
          <a:p>
            <a:r>
              <a:rPr lang="en-GB" sz="1100" dirty="0">
                <a:solidFill>
                  <a:srgbClr val="AC156C"/>
                </a:solidFill>
              </a:rPr>
              <a:t>Patient Summary</a:t>
            </a:r>
          </a:p>
        </p:txBody>
      </p:sp>
      <p:sp>
        <p:nvSpPr>
          <p:cNvPr id="23" name="TextBox 22">
            <a:extLst>
              <a:ext uri="{FF2B5EF4-FFF2-40B4-BE49-F238E27FC236}">
                <a16:creationId xmlns:a16="http://schemas.microsoft.com/office/drawing/2014/main" id="{3BFF004C-A127-6504-19F9-F96FF21CB291}"/>
              </a:ext>
            </a:extLst>
          </p:cNvPr>
          <p:cNvSpPr txBox="1"/>
          <p:nvPr/>
        </p:nvSpPr>
        <p:spPr>
          <a:xfrm>
            <a:off x="7967384" y="831499"/>
            <a:ext cx="2471059" cy="261610"/>
          </a:xfrm>
          <a:prstGeom prst="rect">
            <a:avLst/>
          </a:prstGeom>
          <a:noFill/>
        </p:spPr>
        <p:txBody>
          <a:bodyPr wrap="square" rtlCol="0">
            <a:spAutoFit/>
          </a:bodyPr>
          <a:lstStyle/>
          <a:p>
            <a:r>
              <a:rPr lang="en-GB" sz="1100" dirty="0">
                <a:solidFill>
                  <a:srgbClr val="AC156C"/>
                </a:solidFill>
              </a:rPr>
              <a:t>Patient Timeline</a:t>
            </a:r>
          </a:p>
        </p:txBody>
      </p:sp>
      <p:sp>
        <p:nvSpPr>
          <p:cNvPr id="27" name="Rectangle: Rounded Corners 26">
            <a:extLst>
              <a:ext uri="{FF2B5EF4-FFF2-40B4-BE49-F238E27FC236}">
                <a16:creationId xmlns:a16="http://schemas.microsoft.com/office/drawing/2014/main" id="{EE9122EC-438B-93E8-A686-C793F431D99E}"/>
              </a:ext>
            </a:extLst>
          </p:cNvPr>
          <p:cNvSpPr/>
          <p:nvPr/>
        </p:nvSpPr>
        <p:spPr>
          <a:xfrm>
            <a:off x="526330" y="974881"/>
            <a:ext cx="495074" cy="346585"/>
          </a:xfrm>
          <a:prstGeom prst="roundRect">
            <a:avLst/>
          </a:prstGeom>
          <a:noFill/>
          <a:ln w="28575">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Connector: Elbow 27">
            <a:extLst>
              <a:ext uri="{FF2B5EF4-FFF2-40B4-BE49-F238E27FC236}">
                <a16:creationId xmlns:a16="http://schemas.microsoft.com/office/drawing/2014/main" id="{9238A12A-D4F9-FFED-7468-D89FDC224A1A}"/>
              </a:ext>
            </a:extLst>
          </p:cNvPr>
          <p:cNvCxnSpPr>
            <a:cxnSpLocks/>
          </p:cNvCxnSpPr>
          <p:nvPr/>
        </p:nvCxnSpPr>
        <p:spPr>
          <a:xfrm rot="5400000">
            <a:off x="-1429421" y="3333322"/>
            <a:ext cx="3924003" cy="12501"/>
          </a:xfrm>
          <a:prstGeom prst="bentConnector3">
            <a:avLst>
              <a:gd name="adj1" fmla="val 50000"/>
            </a:avLst>
          </a:prstGeom>
          <a:ln w="38100" cap="flat" cmpd="sng" algn="ctr">
            <a:solidFill>
              <a:srgbClr val="AC156C"/>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66698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A98D4-DA3A-2D20-CA37-1C26A07A31E0}"/>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EB259116-B4D5-C224-17B7-C28B4E91AF32}"/>
              </a:ext>
            </a:extLst>
          </p:cNvPr>
          <p:cNvSpPr>
            <a:spLocks noGrp="1"/>
          </p:cNvSpPr>
          <p:nvPr>
            <p:ph type="body" sz="quarter" idx="19"/>
          </p:nvPr>
        </p:nvSpPr>
        <p:spPr>
          <a:xfrm>
            <a:off x="1387633" y="351611"/>
            <a:ext cx="10228979" cy="502972"/>
          </a:xfrm>
        </p:spPr>
        <p:txBody>
          <a:bodyPr/>
          <a:lstStyle/>
          <a:p>
            <a:r>
              <a:rPr lang="en-US" dirty="0">
                <a:latin typeface="+mj-lt"/>
              </a:rPr>
              <a:t>Integrated Care and Support Planning (ICSP)</a:t>
            </a:r>
          </a:p>
        </p:txBody>
      </p:sp>
      <p:pic>
        <p:nvPicPr>
          <p:cNvPr id="4" name="Picture 3">
            <a:extLst>
              <a:ext uri="{FF2B5EF4-FFF2-40B4-BE49-F238E27FC236}">
                <a16:creationId xmlns:a16="http://schemas.microsoft.com/office/drawing/2014/main" id="{8C2E3FBA-E5A9-8495-9432-A0D04BED780C}"/>
              </a:ext>
            </a:extLst>
          </p:cNvPr>
          <p:cNvPicPr>
            <a:picLocks noChangeAspect="1"/>
          </p:cNvPicPr>
          <p:nvPr/>
        </p:nvPicPr>
        <p:blipFill>
          <a:blip r:embed="rId2"/>
          <a:stretch>
            <a:fillRect/>
          </a:stretch>
        </p:blipFill>
        <p:spPr>
          <a:xfrm>
            <a:off x="201559" y="1182823"/>
            <a:ext cx="4340580" cy="344307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009D1C9B-F160-F1F2-3E8E-B8B2D193C9AF}"/>
              </a:ext>
            </a:extLst>
          </p:cNvPr>
          <p:cNvPicPr>
            <a:picLocks noChangeAspect="1"/>
          </p:cNvPicPr>
          <p:nvPr/>
        </p:nvPicPr>
        <p:blipFill>
          <a:blip r:embed="rId3"/>
          <a:stretch>
            <a:fillRect/>
          </a:stretch>
        </p:blipFill>
        <p:spPr>
          <a:xfrm>
            <a:off x="5224275" y="1178667"/>
            <a:ext cx="6637717" cy="3950529"/>
          </a:xfrm>
          <a:prstGeom prst="rect">
            <a:avLst/>
          </a:prstGeom>
          <a:ln>
            <a:noFill/>
          </a:ln>
          <a:effectLst>
            <a:outerShdw blurRad="292100" dist="139700" dir="2700000" algn="tl" rotWithShape="0">
              <a:srgbClr val="333333">
                <a:alpha val="65000"/>
              </a:srgbClr>
            </a:outerShdw>
          </a:effectLst>
        </p:spPr>
      </p:pic>
      <p:sp>
        <p:nvSpPr>
          <p:cNvPr id="9" name="Rectangle: Rounded Corners 8">
            <a:extLst>
              <a:ext uri="{FF2B5EF4-FFF2-40B4-BE49-F238E27FC236}">
                <a16:creationId xmlns:a16="http://schemas.microsoft.com/office/drawing/2014/main" id="{38F97243-46B8-BBCF-CDCF-6FE5352DE6EB}"/>
              </a:ext>
            </a:extLst>
          </p:cNvPr>
          <p:cNvSpPr/>
          <p:nvPr/>
        </p:nvSpPr>
        <p:spPr>
          <a:xfrm>
            <a:off x="330008" y="1311215"/>
            <a:ext cx="586597" cy="534838"/>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A583DF07-8F73-ED14-B168-A24A94331F9A}"/>
              </a:ext>
            </a:extLst>
          </p:cNvPr>
          <p:cNvSpPr/>
          <p:nvPr/>
        </p:nvSpPr>
        <p:spPr>
          <a:xfrm>
            <a:off x="5100532" y="2205487"/>
            <a:ext cx="1990935" cy="408317"/>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
        <p:nvSpPr>
          <p:cNvPr id="11" name="Arrow: Right 10">
            <a:extLst>
              <a:ext uri="{FF2B5EF4-FFF2-40B4-BE49-F238E27FC236}">
                <a16:creationId xmlns:a16="http://schemas.microsoft.com/office/drawing/2014/main" id="{B549FB2B-4664-2CF4-50C0-BCF7E6FDABB4}"/>
              </a:ext>
            </a:extLst>
          </p:cNvPr>
          <p:cNvSpPr/>
          <p:nvPr/>
        </p:nvSpPr>
        <p:spPr>
          <a:xfrm>
            <a:off x="4327194" y="1697080"/>
            <a:ext cx="744192" cy="502972"/>
          </a:xfrm>
          <a:prstGeom prst="rightArrow">
            <a:avLst/>
          </a:prstGeom>
          <a:solidFill>
            <a:srgbClr val="AC156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513BCD9-2327-E2BC-680C-AE7252CA8816}"/>
              </a:ext>
            </a:extLst>
          </p:cNvPr>
          <p:cNvSpPr txBox="1"/>
          <p:nvPr/>
        </p:nvSpPr>
        <p:spPr>
          <a:xfrm>
            <a:off x="3147561" y="5849214"/>
            <a:ext cx="5312700" cy="46166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2400" dirty="0"/>
              <a:t>No change – The ICSP presents the same</a:t>
            </a:r>
          </a:p>
        </p:txBody>
      </p:sp>
      <p:sp>
        <p:nvSpPr>
          <p:cNvPr id="14" name="TextBox 13">
            <a:extLst>
              <a:ext uri="{FF2B5EF4-FFF2-40B4-BE49-F238E27FC236}">
                <a16:creationId xmlns:a16="http://schemas.microsoft.com/office/drawing/2014/main" id="{46707CAD-5BCC-4D81-8289-6E195FC1A21E}"/>
              </a:ext>
            </a:extLst>
          </p:cNvPr>
          <p:cNvSpPr txBox="1"/>
          <p:nvPr/>
        </p:nvSpPr>
        <p:spPr>
          <a:xfrm>
            <a:off x="201559" y="924904"/>
            <a:ext cx="745694" cy="261610"/>
          </a:xfrm>
          <a:prstGeom prst="rect">
            <a:avLst/>
          </a:prstGeom>
          <a:noFill/>
        </p:spPr>
        <p:txBody>
          <a:bodyPr wrap="square" rtlCol="0">
            <a:spAutoFit/>
          </a:bodyPr>
          <a:lstStyle/>
          <a:p>
            <a:r>
              <a:rPr lang="en-GB" sz="1100" dirty="0">
                <a:solidFill>
                  <a:srgbClr val="AC156C"/>
                </a:solidFill>
              </a:rPr>
              <a:t>Old ICR</a:t>
            </a:r>
          </a:p>
        </p:txBody>
      </p:sp>
      <p:sp>
        <p:nvSpPr>
          <p:cNvPr id="15" name="TextBox 14">
            <a:extLst>
              <a:ext uri="{FF2B5EF4-FFF2-40B4-BE49-F238E27FC236}">
                <a16:creationId xmlns:a16="http://schemas.microsoft.com/office/drawing/2014/main" id="{4EECD75B-CD21-24A9-F7F8-EC0B40B621FE}"/>
              </a:ext>
            </a:extLst>
          </p:cNvPr>
          <p:cNvSpPr txBox="1"/>
          <p:nvPr/>
        </p:nvSpPr>
        <p:spPr>
          <a:xfrm>
            <a:off x="5224275" y="911589"/>
            <a:ext cx="1159272" cy="261610"/>
          </a:xfrm>
          <a:prstGeom prst="rect">
            <a:avLst/>
          </a:prstGeom>
          <a:noFill/>
        </p:spPr>
        <p:txBody>
          <a:bodyPr wrap="square" rtlCol="0">
            <a:spAutoFit/>
          </a:bodyPr>
          <a:lstStyle/>
          <a:p>
            <a:r>
              <a:rPr lang="en-GB" sz="1100" dirty="0">
                <a:solidFill>
                  <a:srgbClr val="AC156C"/>
                </a:solidFill>
              </a:rPr>
              <a:t>New Look ICR</a:t>
            </a:r>
          </a:p>
        </p:txBody>
      </p:sp>
    </p:spTree>
    <p:extLst>
      <p:ext uri="{BB962C8B-B14F-4D97-AF65-F5344CB8AC3E}">
        <p14:creationId xmlns:p14="http://schemas.microsoft.com/office/powerpoint/2010/main" val="644673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9ADCD-43C8-3E25-A4CC-355CFA0BF466}"/>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F67BEC85-C73B-2BF1-34DA-7DE46243DB79}"/>
              </a:ext>
            </a:extLst>
          </p:cNvPr>
          <p:cNvSpPr>
            <a:spLocks noGrp="1"/>
          </p:cNvSpPr>
          <p:nvPr>
            <p:ph type="body" sz="quarter" idx="19"/>
          </p:nvPr>
        </p:nvSpPr>
        <p:spPr>
          <a:xfrm>
            <a:off x="1387633" y="351611"/>
            <a:ext cx="10228979" cy="502972"/>
          </a:xfrm>
        </p:spPr>
        <p:txBody>
          <a:bodyPr/>
          <a:lstStyle/>
          <a:p>
            <a:r>
              <a:rPr lang="en-US" dirty="0">
                <a:latin typeface="+mj-lt"/>
              </a:rPr>
              <a:t>Care Plans- EOL ICR (EPaCCS), Digital ReSPECT</a:t>
            </a:r>
          </a:p>
        </p:txBody>
      </p:sp>
      <p:grpSp>
        <p:nvGrpSpPr>
          <p:cNvPr id="23" name="Group 22">
            <a:extLst>
              <a:ext uri="{FF2B5EF4-FFF2-40B4-BE49-F238E27FC236}">
                <a16:creationId xmlns:a16="http://schemas.microsoft.com/office/drawing/2014/main" id="{E8669DEB-D332-292D-D302-7930F9C31489}"/>
              </a:ext>
            </a:extLst>
          </p:cNvPr>
          <p:cNvGrpSpPr/>
          <p:nvPr/>
        </p:nvGrpSpPr>
        <p:grpSpPr>
          <a:xfrm>
            <a:off x="5460632" y="1456934"/>
            <a:ext cx="6584302" cy="4280884"/>
            <a:chOff x="0" y="794927"/>
            <a:chExt cx="12192000" cy="6026713"/>
          </a:xfrm>
        </p:grpSpPr>
        <p:pic>
          <p:nvPicPr>
            <p:cNvPr id="15" name="Picture 14">
              <a:extLst>
                <a:ext uri="{FF2B5EF4-FFF2-40B4-BE49-F238E27FC236}">
                  <a16:creationId xmlns:a16="http://schemas.microsoft.com/office/drawing/2014/main" id="{C869F189-05A0-474E-5A29-BD730EC29269}"/>
                </a:ext>
              </a:extLst>
            </p:cNvPr>
            <p:cNvPicPr>
              <a:picLocks noChangeAspect="1"/>
            </p:cNvPicPr>
            <p:nvPr/>
          </p:nvPicPr>
          <p:blipFill>
            <a:blip r:embed="rId2"/>
            <a:srcRect/>
            <a:stretch>
              <a:fillRect/>
            </a:stretch>
          </p:blipFill>
          <p:spPr>
            <a:xfrm>
              <a:off x="0" y="794927"/>
              <a:ext cx="12192000" cy="5512667"/>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86FD6E77-259E-302A-BB2E-4735CCBFF499}"/>
                </a:ext>
              </a:extLst>
            </p:cNvPr>
            <p:cNvPicPr>
              <a:picLocks noChangeAspect="1"/>
            </p:cNvPicPr>
            <p:nvPr/>
          </p:nvPicPr>
          <p:blipFill>
            <a:blip r:embed="rId3"/>
            <a:stretch>
              <a:fillRect/>
            </a:stretch>
          </p:blipFill>
          <p:spPr>
            <a:xfrm>
              <a:off x="3445189" y="1257725"/>
              <a:ext cx="4972310" cy="2720827"/>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761FB05B-19C4-8132-0B92-B727FFDAF0E3}"/>
                </a:ext>
              </a:extLst>
            </p:cNvPr>
            <p:cNvPicPr>
              <a:picLocks noChangeAspect="1"/>
            </p:cNvPicPr>
            <p:nvPr/>
          </p:nvPicPr>
          <p:blipFill>
            <a:blip r:embed="rId4"/>
            <a:stretch>
              <a:fillRect/>
            </a:stretch>
          </p:blipFill>
          <p:spPr>
            <a:xfrm>
              <a:off x="3706563" y="4100813"/>
              <a:ext cx="4449562" cy="2720827"/>
            </a:xfrm>
            <a:prstGeom prst="rect">
              <a:avLst/>
            </a:prstGeom>
            <a:ln>
              <a:noFill/>
            </a:ln>
            <a:effectLst>
              <a:outerShdw blurRad="292100" dist="139700" dir="2700000" algn="tl" rotWithShape="0">
                <a:srgbClr val="333333">
                  <a:alpha val="65000"/>
                </a:srgbClr>
              </a:outerShdw>
            </a:effectLst>
          </p:spPr>
        </p:pic>
        <p:sp>
          <p:nvSpPr>
            <p:cNvPr id="18" name="Arrow: Down 17">
              <a:extLst>
                <a:ext uri="{FF2B5EF4-FFF2-40B4-BE49-F238E27FC236}">
                  <a16:creationId xmlns:a16="http://schemas.microsoft.com/office/drawing/2014/main" id="{BB0A7C4F-EE43-0089-75F4-715F46591622}"/>
                </a:ext>
              </a:extLst>
            </p:cNvPr>
            <p:cNvSpPr/>
            <p:nvPr/>
          </p:nvSpPr>
          <p:spPr>
            <a:xfrm rot="4565356">
              <a:off x="7797047" y="1715882"/>
              <a:ext cx="572019" cy="1599614"/>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19" name="Arrow: Down 18">
              <a:extLst>
                <a:ext uri="{FF2B5EF4-FFF2-40B4-BE49-F238E27FC236}">
                  <a16:creationId xmlns:a16="http://schemas.microsoft.com/office/drawing/2014/main" id="{03EECF50-4692-ADD9-A7DF-C38BCBFF8AFC}"/>
                </a:ext>
              </a:extLst>
            </p:cNvPr>
            <p:cNvSpPr/>
            <p:nvPr/>
          </p:nvSpPr>
          <p:spPr>
            <a:xfrm rot="2386998">
              <a:off x="8272909" y="2859843"/>
              <a:ext cx="572019" cy="1599614"/>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20" name="Arrow: Down 19">
              <a:extLst>
                <a:ext uri="{FF2B5EF4-FFF2-40B4-BE49-F238E27FC236}">
                  <a16:creationId xmlns:a16="http://schemas.microsoft.com/office/drawing/2014/main" id="{4383CB7C-14DD-6C45-B4B1-CEFED15A46DC}"/>
                </a:ext>
              </a:extLst>
            </p:cNvPr>
            <p:cNvSpPr/>
            <p:nvPr/>
          </p:nvSpPr>
          <p:spPr>
            <a:xfrm rot="15023794">
              <a:off x="2778255" y="2506447"/>
              <a:ext cx="572019" cy="1599614"/>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21" name="Arrow: Down 20">
              <a:extLst>
                <a:ext uri="{FF2B5EF4-FFF2-40B4-BE49-F238E27FC236}">
                  <a16:creationId xmlns:a16="http://schemas.microsoft.com/office/drawing/2014/main" id="{8B4F703E-264F-E1E5-3348-2C044FBB40C4}"/>
                </a:ext>
              </a:extLst>
            </p:cNvPr>
            <p:cNvSpPr/>
            <p:nvPr/>
          </p:nvSpPr>
          <p:spPr>
            <a:xfrm rot="17723493">
              <a:off x="2660272" y="3674664"/>
              <a:ext cx="572019" cy="1599614"/>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22" name="Arrow: Down 21">
              <a:extLst>
                <a:ext uri="{FF2B5EF4-FFF2-40B4-BE49-F238E27FC236}">
                  <a16:creationId xmlns:a16="http://schemas.microsoft.com/office/drawing/2014/main" id="{1A7F25AF-41FD-EA0F-DEA6-68B2FB818C35}"/>
                </a:ext>
              </a:extLst>
            </p:cNvPr>
            <p:cNvSpPr/>
            <p:nvPr/>
          </p:nvSpPr>
          <p:spPr>
            <a:xfrm>
              <a:off x="1076417" y="2267064"/>
              <a:ext cx="250022" cy="878315"/>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grpSp>
      <p:pic>
        <p:nvPicPr>
          <p:cNvPr id="25" name="Picture 24">
            <a:extLst>
              <a:ext uri="{FF2B5EF4-FFF2-40B4-BE49-F238E27FC236}">
                <a16:creationId xmlns:a16="http://schemas.microsoft.com/office/drawing/2014/main" id="{EBEF8859-355A-4967-526A-63AA8ACDD374}"/>
              </a:ext>
            </a:extLst>
          </p:cNvPr>
          <p:cNvPicPr>
            <a:picLocks noChangeAspect="1"/>
          </p:cNvPicPr>
          <p:nvPr/>
        </p:nvPicPr>
        <p:blipFill>
          <a:blip r:embed="rId5"/>
          <a:stretch>
            <a:fillRect/>
          </a:stretch>
        </p:blipFill>
        <p:spPr>
          <a:xfrm>
            <a:off x="409650" y="1727038"/>
            <a:ext cx="4731981" cy="3403923"/>
          </a:xfrm>
          <a:prstGeom prst="rect">
            <a:avLst/>
          </a:prstGeom>
          <a:ln>
            <a:noFill/>
          </a:ln>
          <a:effectLst>
            <a:outerShdw blurRad="292100" dist="139700" dir="2700000" algn="tl" rotWithShape="0">
              <a:srgbClr val="333333">
                <a:alpha val="65000"/>
              </a:srgbClr>
            </a:outerShdw>
          </a:effectLst>
        </p:spPr>
      </p:pic>
      <p:sp>
        <p:nvSpPr>
          <p:cNvPr id="26" name="Rectangle: Rounded Corners 25">
            <a:extLst>
              <a:ext uri="{FF2B5EF4-FFF2-40B4-BE49-F238E27FC236}">
                <a16:creationId xmlns:a16="http://schemas.microsoft.com/office/drawing/2014/main" id="{451B9683-F4B0-B091-6F24-95AD3B56AB6F}"/>
              </a:ext>
            </a:extLst>
          </p:cNvPr>
          <p:cNvSpPr/>
          <p:nvPr/>
        </p:nvSpPr>
        <p:spPr>
          <a:xfrm>
            <a:off x="1735495" y="1950098"/>
            <a:ext cx="973200" cy="552522"/>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sp>
        <p:nvSpPr>
          <p:cNvPr id="27" name="Rectangle: Rounded Corners 26">
            <a:extLst>
              <a:ext uri="{FF2B5EF4-FFF2-40B4-BE49-F238E27FC236}">
                <a16:creationId xmlns:a16="http://schemas.microsoft.com/office/drawing/2014/main" id="{8A147F04-2373-4BEA-8548-801F18E33649}"/>
              </a:ext>
            </a:extLst>
          </p:cNvPr>
          <p:cNvSpPr/>
          <p:nvPr/>
        </p:nvSpPr>
        <p:spPr>
          <a:xfrm>
            <a:off x="531015" y="3577077"/>
            <a:ext cx="4371015" cy="668352"/>
          </a:xfrm>
          <a:prstGeom prst="round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sp>
        <p:nvSpPr>
          <p:cNvPr id="29" name="TextBox 28">
            <a:extLst>
              <a:ext uri="{FF2B5EF4-FFF2-40B4-BE49-F238E27FC236}">
                <a16:creationId xmlns:a16="http://schemas.microsoft.com/office/drawing/2014/main" id="{BE50111F-FF87-DF56-3C4D-49CA6B59F15B}"/>
              </a:ext>
            </a:extLst>
          </p:cNvPr>
          <p:cNvSpPr txBox="1"/>
          <p:nvPr/>
        </p:nvSpPr>
        <p:spPr>
          <a:xfrm>
            <a:off x="2337409" y="6014130"/>
            <a:ext cx="7544109" cy="400110"/>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en-GB" sz="2000" dirty="0"/>
              <a:t>There will be no changes to the look or functionality of the care plans</a:t>
            </a:r>
          </a:p>
        </p:txBody>
      </p:sp>
      <p:sp>
        <p:nvSpPr>
          <p:cNvPr id="2" name="TextBox 1">
            <a:extLst>
              <a:ext uri="{FF2B5EF4-FFF2-40B4-BE49-F238E27FC236}">
                <a16:creationId xmlns:a16="http://schemas.microsoft.com/office/drawing/2014/main" id="{0E371B76-132A-4173-C2C6-B0ED42CF2F1A}"/>
              </a:ext>
            </a:extLst>
          </p:cNvPr>
          <p:cNvSpPr txBox="1"/>
          <p:nvPr/>
        </p:nvSpPr>
        <p:spPr>
          <a:xfrm>
            <a:off x="531015" y="5145034"/>
            <a:ext cx="2471059" cy="261610"/>
          </a:xfrm>
          <a:prstGeom prst="rect">
            <a:avLst/>
          </a:prstGeom>
          <a:noFill/>
        </p:spPr>
        <p:txBody>
          <a:bodyPr wrap="square" rtlCol="0">
            <a:spAutoFit/>
          </a:bodyPr>
          <a:lstStyle/>
          <a:p>
            <a:r>
              <a:rPr lang="en-GB" sz="1100" dirty="0">
                <a:solidFill>
                  <a:srgbClr val="AC156C"/>
                </a:solidFill>
              </a:rPr>
              <a:t>Old ICR</a:t>
            </a:r>
          </a:p>
        </p:txBody>
      </p:sp>
      <p:sp>
        <p:nvSpPr>
          <p:cNvPr id="3" name="TextBox 2">
            <a:extLst>
              <a:ext uri="{FF2B5EF4-FFF2-40B4-BE49-F238E27FC236}">
                <a16:creationId xmlns:a16="http://schemas.microsoft.com/office/drawing/2014/main" id="{B8FEF56A-7514-2035-2C61-7E1A32F7D9C4}"/>
              </a:ext>
            </a:extLst>
          </p:cNvPr>
          <p:cNvSpPr txBox="1"/>
          <p:nvPr/>
        </p:nvSpPr>
        <p:spPr>
          <a:xfrm>
            <a:off x="5527077" y="5383344"/>
            <a:ext cx="2471059" cy="261610"/>
          </a:xfrm>
          <a:prstGeom prst="rect">
            <a:avLst/>
          </a:prstGeom>
          <a:noFill/>
        </p:spPr>
        <p:txBody>
          <a:bodyPr wrap="square" rtlCol="0">
            <a:spAutoFit/>
          </a:bodyPr>
          <a:lstStyle/>
          <a:p>
            <a:r>
              <a:rPr lang="en-GB" sz="1100" dirty="0">
                <a:solidFill>
                  <a:srgbClr val="AC156C"/>
                </a:solidFill>
              </a:rPr>
              <a:t>New Look ICR</a:t>
            </a:r>
          </a:p>
        </p:txBody>
      </p:sp>
      <p:sp>
        <p:nvSpPr>
          <p:cNvPr id="4" name="Arrow: Right 3">
            <a:extLst>
              <a:ext uri="{FF2B5EF4-FFF2-40B4-BE49-F238E27FC236}">
                <a16:creationId xmlns:a16="http://schemas.microsoft.com/office/drawing/2014/main" id="{4BB2182F-F87A-1BB2-7311-BAF9E84B9D4D}"/>
              </a:ext>
            </a:extLst>
          </p:cNvPr>
          <p:cNvSpPr/>
          <p:nvPr/>
        </p:nvSpPr>
        <p:spPr>
          <a:xfrm>
            <a:off x="4843146" y="2357925"/>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33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900AF-5499-3A07-236E-ED145516FEEB}"/>
              </a:ext>
            </a:extLst>
          </p:cNvPr>
          <p:cNvSpPr>
            <a:spLocks noGrp="1"/>
          </p:cNvSpPr>
          <p:nvPr>
            <p:ph type="body" sz="quarter" idx="11"/>
          </p:nvPr>
        </p:nvSpPr>
        <p:spPr>
          <a:xfrm>
            <a:off x="1502760" y="376194"/>
            <a:ext cx="6345840" cy="502972"/>
          </a:xfrm>
        </p:spPr>
        <p:txBody>
          <a:bodyPr/>
          <a:lstStyle/>
          <a:p>
            <a:r>
              <a:rPr lang="en-GB" dirty="0"/>
              <a:t>ICR: New Look Changes Benefits</a:t>
            </a:r>
          </a:p>
        </p:txBody>
      </p:sp>
      <p:sp>
        <p:nvSpPr>
          <p:cNvPr id="16" name="TextBox 15">
            <a:extLst>
              <a:ext uri="{FF2B5EF4-FFF2-40B4-BE49-F238E27FC236}">
                <a16:creationId xmlns:a16="http://schemas.microsoft.com/office/drawing/2014/main" id="{C9D758F2-059B-0AF5-3D81-A8F7FF1B1BC0}"/>
              </a:ext>
            </a:extLst>
          </p:cNvPr>
          <p:cNvSpPr txBox="1"/>
          <p:nvPr/>
        </p:nvSpPr>
        <p:spPr>
          <a:xfrm>
            <a:off x="1028698" y="4195945"/>
            <a:ext cx="10159482" cy="715089"/>
          </a:xfrm>
          <a:prstGeom prst="roundRect">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b="1" dirty="0">
                <a:solidFill>
                  <a:sysClr val="windowText" lastClr="000000"/>
                </a:solidFill>
                <a:latin typeface="+mj-lt"/>
              </a:rPr>
              <a:t>Tabbed navigation</a:t>
            </a:r>
            <a:r>
              <a:rPr lang="en-GB" dirty="0">
                <a:solidFill>
                  <a:sysClr val="windowText" lastClr="000000"/>
                </a:solidFill>
                <a:latin typeface="+mj-lt"/>
              </a:rPr>
              <a:t>: Information is grouped into tabs by category, making it easier to find specific details and reducing information overload.</a:t>
            </a:r>
          </a:p>
        </p:txBody>
      </p:sp>
      <p:sp>
        <p:nvSpPr>
          <p:cNvPr id="4" name="TextBox 3">
            <a:extLst>
              <a:ext uri="{FF2B5EF4-FFF2-40B4-BE49-F238E27FC236}">
                <a16:creationId xmlns:a16="http://schemas.microsoft.com/office/drawing/2014/main" id="{738BC371-9D3D-0603-804B-B3ECACB8D656}"/>
              </a:ext>
            </a:extLst>
          </p:cNvPr>
          <p:cNvSpPr txBox="1"/>
          <p:nvPr/>
        </p:nvSpPr>
        <p:spPr>
          <a:xfrm>
            <a:off x="1028698" y="2197479"/>
            <a:ext cx="10159482" cy="715089"/>
          </a:xfrm>
          <a:prstGeom prst="roundRect">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b="1" dirty="0">
                <a:solidFill>
                  <a:sysClr val="windowText" lastClr="000000"/>
                </a:solidFill>
                <a:latin typeface="+mj-lt"/>
              </a:rPr>
              <a:t>Improved use of screen space</a:t>
            </a:r>
            <a:r>
              <a:rPr lang="en-GB" dirty="0">
                <a:solidFill>
                  <a:sysClr val="windowText" lastClr="000000"/>
                </a:solidFill>
                <a:latin typeface="+mj-lt"/>
              </a:rPr>
              <a:t>: The new look makes better use of the available screen area, allowing more information to be displayed at once and reducing the need for scrolling.</a:t>
            </a:r>
          </a:p>
        </p:txBody>
      </p:sp>
      <p:sp>
        <p:nvSpPr>
          <p:cNvPr id="6" name="TextBox 5">
            <a:extLst>
              <a:ext uri="{FF2B5EF4-FFF2-40B4-BE49-F238E27FC236}">
                <a16:creationId xmlns:a16="http://schemas.microsoft.com/office/drawing/2014/main" id="{C29530F9-310C-A86E-D1E8-23045BBA802D}"/>
              </a:ext>
            </a:extLst>
          </p:cNvPr>
          <p:cNvSpPr txBox="1"/>
          <p:nvPr/>
        </p:nvSpPr>
        <p:spPr>
          <a:xfrm>
            <a:off x="1028698" y="3191465"/>
            <a:ext cx="10159482" cy="715089"/>
          </a:xfrm>
          <a:prstGeom prst="roundRect">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b="1" dirty="0">
                <a:solidFill>
                  <a:sysClr val="windowText" lastClr="000000"/>
                </a:solidFill>
                <a:latin typeface="+mj-lt"/>
              </a:rPr>
              <a:t>Consistent data presentation</a:t>
            </a:r>
            <a:r>
              <a:rPr lang="en-GB" dirty="0">
                <a:solidFill>
                  <a:sysClr val="windowText" lastClr="000000"/>
                </a:solidFill>
                <a:latin typeface="+mj-lt"/>
              </a:rPr>
              <a:t>: Information is displayed in a clearer and more consistent way, making it easier to read, scan quickly, and review in detail</a:t>
            </a:r>
          </a:p>
        </p:txBody>
      </p:sp>
      <p:sp>
        <p:nvSpPr>
          <p:cNvPr id="10" name="TextBox 9">
            <a:extLst>
              <a:ext uri="{FF2B5EF4-FFF2-40B4-BE49-F238E27FC236}">
                <a16:creationId xmlns:a16="http://schemas.microsoft.com/office/drawing/2014/main" id="{C8771F0F-81FB-2C72-5F8D-59162733157B}"/>
              </a:ext>
            </a:extLst>
          </p:cNvPr>
          <p:cNvSpPr txBox="1"/>
          <p:nvPr/>
        </p:nvSpPr>
        <p:spPr>
          <a:xfrm>
            <a:off x="1028698" y="5189931"/>
            <a:ext cx="10159482" cy="715089"/>
          </a:xfrm>
          <a:prstGeom prst="roundRect">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b="1" dirty="0">
                <a:solidFill>
                  <a:sysClr val="windowText" lastClr="000000"/>
                </a:solidFill>
                <a:latin typeface="+mj-lt"/>
              </a:rPr>
              <a:t>Hero items on Summary Pages</a:t>
            </a:r>
            <a:r>
              <a:rPr lang="en-GB" dirty="0">
                <a:solidFill>
                  <a:sysClr val="windowText" lastClr="000000"/>
                </a:solidFill>
                <a:latin typeface="+mj-lt"/>
              </a:rPr>
              <a:t>: Important information is highlighted at the top of Summary Pages so users can quickly see key details and understand the information that follows.</a:t>
            </a:r>
          </a:p>
        </p:txBody>
      </p:sp>
      <p:sp>
        <p:nvSpPr>
          <p:cNvPr id="12" name="TextBox 11">
            <a:extLst>
              <a:ext uri="{FF2B5EF4-FFF2-40B4-BE49-F238E27FC236}">
                <a16:creationId xmlns:a16="http://schemas.microsoft.com/office/drawing/2014/main" id="{3CDCC586-C1A9-1BCB-48EF-A5B9CC33389B}"/>
              </a:ext>
            </a:extLst>
          </p:cNvPr>
          <p:cNvSpPr txBox="1"/>
          <p:nvPr/>
        </p:nvSpPr>
        <p:spPr>
          <a:xfrm>
            <a:off x="1028698" y="1203493"/>
            <a:ext cx="10159482" cy="715089"/>
          </a:xfrm>
          <a:prstGeom prst="roundRect">
            <a:avLst/>
          </a:prstGeom>
          <a:solidFill>
            <a:schemeClr val="accent1">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GB" dirty="0">
                <a:solidFill>
                  <a:sysClr val="windowText" lastClr="000000"/>
                </a:solidFill>
                <a:latin typeface="+mj-lt"/>
              </a:rPr>
              <a:t>A new </a:t>
            </a:r>
            <a:r>
              <a:rPr lang="en-GB" b="1" dirty="0">
                <a:solidFill>
                  <a:sysClr val="windowText" lastClr="000000"/>
                </a:solidFill>
                <a:latin typeface="+mj-lt"/>
              </a:rPr>
              <a:t>Summary Page </a:t>
            </a:r>
            <a:r>
              <a:rPr lang="en-GB" dirty="0">
                <a:solidFill>
                  <a:sysClr val="windowText" lastClr="000000"/>
                </a:solidFill>
                <a:latin typeface="+mj-lt"/>
              </a:rPr>
              <a:t>now displays more useful information upfront to support quicker understanding and decision-making</a:t>
            </a:r>
          </a:p>
        </p:txBody>
      </p:sp>
    </p:spTree>
    <p:extLst>
      <p:ext uri="{BB962C8B-B14F-4D97-AF65-F5344CB8AC3E}">
        <p14:creationId xmlns:p14="http://schemas.microsoft.com/office/powerpoint/2010/main" val="2240140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039D-2830-3513-E12B-2D61B4C971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1E2657-60B0-576D-08E0-8CA2808A7825}"/>
              </a:ext>
            </a:extLst>
          </p:cNvPr>
          <p:cNvSpPr>
            <a:spLocks noGrp="1"/>
          </p:cNvSpPr>
          <p:nvPr>
            <p:ph type="body" sz="quarter" idx="11"/>
          </p:nvPr>
        </p:nvSpPr>
        <p:spPr>
          <a:xfrm>
            <a:off x="1502760" y="376194"/>
            <a:ext cx="5372623" cy="502972"/>
          </a:xfrm>
        </p:spPr>
        <p:txBody>
          <a:bodyPr/>
          <a:lstStyle/>
          <a:p>
            <a:r>
              <a:rPr lang="en-GB" dirty="0"/>
              <a:t>ICR New Look</a:t>
            </a:r>
          </a:p>
        </p:txBody>
      </p:sp>
      <p:pic>
        <p:nvPicPr>
          <p:cNvPr id="5" name="Picture 4">
            <a:extLst>
              <a:ext uri="{FF2B5EF4-FFF2-40B4-BE49-F238E27FC236}">
                <a16:creationId xmlns:a16="http://schemas.microsoft.com/office/drawing/2014/main" id="{0027FD9A-5EB2-2EB3-2AED-1AF00E38C8B1}"/>
              </a:ext>
            </a:extLst>
          </p:cNvPr>
          <p:cNvPicPr>
            <a:picLocks noChangeAspect="1"/>
          </p:cNvPicPr>
          <p:nvPr/>
        </p:nvPicPr>
        <p:blipFill>
          <a:blip r:embed="rId2"/>
          <a:stretch>
            <a:fillRect/>
          </a:stretch>
        </p:blipFill>
        <p:spPr>
          <a:xfrm>
            <a:off x="491292" y="2017942"/>
            <a:ext cx="4187551" cy="4029344"/>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27F38599-AC12-AB21-0CB5-D9F13D62D52D}"/>
              </a:ext>
            </a:extLst>
          </p:cNvPr>
          <p:cNvSpPr txBox="1"/>
          <p:nvPr/>
        </p:nvSpPr>
        <p:spPr>
          <a:xfrm>
            <a:off x="1502759" y="735403"/>
            <a:ext cx="10001885" cy="646331"/>
          </a:xfrm>
          <a:prstGeom prst="rect">
            <a:avLst/>
          </a:prstGeom>
          <a:noFill/>
        </p:spPr>
        <p:txBody>
          <a:bodyPr wrap="square" rtlCol="0">
            <a:spAutoFit/>
          </a:bodyPr>
          <a:lstStyle/>
          <a:p>
            <a:r>
              <a:rPr lang="en-GB" dirty="0"/>
              <a:t>The New Look ICR features a redesigned summary page and a more user-friendly interface. While the ICR will continue to provide the same valuable patient data, where you find it has changed.</a:t>
            </a:r>
          </a:p>
        </p:txBody>
      </p:sp>
      <p:sp>
        <p:nvSpPr>
          <p:cNvPr id="3" name="TextBox 2">
            <a:extLst>
              <a:ext uri="{FF2B5EF4-FFF2-40B4-BE49-F238E27FC236}">
                <a16:creationId xmlns:a16="http://schemas.microsoft.com/office/drawing/2014/main" id="{34354D48-B7AF-ECB3-2A77-CDF98ACE9D8A}"/>
              </a:ext>
            </a:extLst>
          </p:cNvPr>
          <p:cNvSpPr txBox="1"/>
          <p:nvPr/>
        </p:nvSpPr>
        <p:spPr>
          <a:xfrm>
            <a:off x="491292" y="1740943"/>
            <a:ext cx="2471059" cy="261610"/>
          </a:xfrm>
          <a:prstGeom prst="rect">
            <a:avLst/>
          </a:prstGeom>
          <a:noFill/>
        </p:spPr>
        <p:txBody>
          <a:bodyPr wrap="square" rtlCol="0">
            <a:spAutoFit/>
          </a:bodyPr>
          <a:lstStyle/>
          <a:p>
            <a:r>
              <a:rPr lang="en-GB" sz="1100" dirty="0">
                <a:solidFill>
                  <a:srgbClr val="AC156C"/>
                </a:solidFill>
              </a:rPr>
              <a:t>Old ICR Landing Page</a:t>
            </a:r>
          </a:p>
        </p:txBody>
      </p:sp>
      <p:sp>
        <p:nvSpPr>
          <p:cNvPr id="4" name="TextBox 3">
            <a:extLst>
              <a:ext uri="{FF2B5EF4-FFF2-40B4-BE49-F238E27FC236}">
                <a16:creationId xmlns:a16="http://schemas.microsoft.com/office/drawing/2014/main" id="{ECB01F89-98B0-6905-6612-262091667CB0}"/>
              </a:ext>
            </a:extLst>
          </p:cNvPr>
          <p:cNvSpPr txBox="1"/>
          <p:nvPr/>
        </p:nvSpPr>
        <p:spPr>
          <a:xfrm>
            <a:off x="5238832" y="1624697"/>
            <a:ext cx="2471059" cy="261610"/>
          </a:xfrm>
          <a:prstGeom prst="rect">
            <a:avLst/>
          </a:prstGeom>
          <a:noFill/>
        </p:spPr>
        <p:txBody>
          <a:bodyPr wrap="square" rtlCol="0">
            <a:spAutoFit/>
          </a:bodyPr>
          <a:lstStyle/>
          <a:p>
            <a:r>
              <a:rPr lang="en-GB" sz="1100" dirty="0">
                <a:solidFill>
                  <a:srgbClr val="AC156C"/>
                </a:solidFill>
              </a:rPr>
              <a:t>New Look ICR Landing Page</a:t>
            </a:r>
          </a:p>
        </p:txBody>
      </p:sp>
      <p:sp>
        <p:nvSpPr>
          <p:cNvPr id="12" name="TextBox 11">
            <a:extLst>
              <a:ext uri="{FF2B5EF4-FFF2-40B4-BE49-F238E27FC236}">
                <a16:creationId xmlns:a16="http://schemas.microsoft.com/office/drawing/2014/main" id="{A68E5BA6-5627-D16E-25E3-7BC37A2DF873}"/>
              </a:ext>
            </a:extLst>
          </p:cNvPr>
          <p:cNvSpPr txBox="1"/>
          <p:nvPr/>
        </p:nvSpPr>
        <p:spPr>
          <a:xfrm>
            <a:off x="5632315" y="5281477"/>
            <a:ext cx="6006250" cy="923330"/>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dirty="0">
                <a:solidFill>
                  <a:schemeClr val="bg1"/>
                </a:solidFill>
              </a:rPr>
              <a:t>The new Summary Page provides key information at a glance, allowing you to quickly find what you need without having to navigate to other sections.</a:t>
            </a:r>
          </a:p>
        </p:txBody>
      </p:sp>
      <p:pic>
        <p:nvPicPr>
          <p:cNvPr id="10" name="Picture 9">
            <a:extLst>
              <a:ext uri="{FF2B5EF4-FFF2-40B4-BE49-F238E27FC236}">
                <a16:creationId xmlns:a16="http://schemas.microsoft.com/office/drawing/2014/main" id="{F32D621B-A98F-A14B-E17D-42144AC933BC}"/>
              </a:ext>
            </a:extLst>
          </p:cNvPr>
          <p:cNvPicPr>
            <a:picLocks noChangeAspect="1"/>
          </p:cNvPicPr>
          <p:nvPr/>
        </p:nvPicPr>
        <p:blipFill>
          <a:blip r:embed="rId3"/>
          <a:stretch>
            <a:fillRect/>
          </a:stretch>
        </p:blipFill>
        <p:spPr>
          <a:xfrm>
            <a:off x="5140888" y="1885847"/>
            <a:ext cx="6843588" cy="3238109"/>
          </a:xfrm>
          <a:prstGeom prst="rect">
            <a:avLst/>
          </a:prstGeom>
          <a:ln>
            <a:noFill/>
          </a:ln>
          <a:effectLst>
            <a:outerShdw blurRad="292100" dist="139700" dir="2700000" algn="tl" rotWithShape="0">
              <a:srgbClr val="333333">
                <a:alpha val="65000"/>
              </a:srgbClr>
            </a:outerShdw>
          </a:effectLst>
        </p:spPr>
      </p:pic>
      <p:sp>
        <p:nvSpPr>
          <p:cNvPr id="6" name="Arrow: Right 5">
            <a:extLst>
              <a:ext uri="{FF2B5EF4-FFF2-40B4-BE49-F238E27FC236}">
                <a16:creationId xmlns:a16="http://schemas.microsoft.com/office/drawing/2014/main" id="{C801AC2A-A0BD-C8A8-93C0-98EE11D99C81}"/>
              </a:ext>
            </a:extLst>
          </p:cNvPr>
          <p:cNvSpPr/>
          <p:nvPr/>
        </p:nvSpPr>
        <p:spPr>
          <a:xfrm>
            <a:off x="4606543" y="3476763"/>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4162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93331-BE44-62F8-7D2B-01384FA76E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A38C35-DED1-9B6F-7D64-22F4386D77C0}"/>
              </a:ext>
            </a:extLst>
          </p:cNvPr>
          <p:cNvSpPr>
            <a:spLocks noGrp="1"/>
          </p:cNvSpPr>
          <p:nvPr>
            <p:ph type="body" sz="quarter" idx="11"/>
          </p:nvPr>
        </p:nvSpPr>
        <p:spPr>
          <a:xfrm>
            <a:off x="1502760" y="376194"/>
            <a:ext cx="5372623" cy="502972"/>
          </a:xfrm>
        </p:spPr>
        <p:txBody>
          <a:bodyPr/>
          <a:lstStyle/>
          <a:p>
            <a:r>
              <a:rPr lang="en-GB" dirty="0"/>
              <a:t>ICR New Look Summary Page</a:t>
            </a:r>
          </a:p>
        </p:txBody>
      </p:sp>
      <p:pic>
        <p:nvPicPr>
          <p:cNvPr id="10" name="Picture 9">
            <a:extLst>
              <a:ext uri="{FF2B5EF4-FFF2-40B4-BE49-F238E27FC236}">
                <a16:creationId xmlns:a16="http://schemas.microsoft.com/office/drawing/2014/main" id="{188E174C-1F5C-8216-B1E5-1BC488F4612E}"/>
              </a:ext>
            </a:extLst>
          </p:cNvPr>
          <p:cNvPicPr>
            <a:picLocks noChangeAspect="1"/>
          </p:cNvPicPr>
          <p:nvPr/>
        </p:nvPicPr>
        <p:blipFill>
          <a:blip r:embed="rId2"/>
          <a:stretch>
            <a:fillRect/>
          </a:stretch>
        </p:blipFill>
        <p:spPr>
          <a:xfrm>
            <a:off x="1138137" y="1104735"/>
            <a:ext cx="8927294" cy="4139693"/>
          </a:xfrm>
          <a:prstGeom prst="rect">
            <a:avLst/>
          </a:prstGeom>
        </p:spPr>
      </p:pic>
      <p:sp>
        <p:nvSpPr>
          <p:cNvPr id="12" name="TextBox 11">
            <a:extLst>
              <a:ext uri="{FF2B5EF4-FFF2-40B4-BE49-F238E27FC236}">
                <a16:creationId xmlns:a16="http://schemas.microsoft.com/office/drawing/2014/main" id="{43D15E9D-49F7-2A55-1344-40B271E6DFD7}"/>
              </a:ext>
            </a:extLst>
          </p:cNvPr>
          <p:cNvSpPr txBox="1"/>
          <p:nvPr/>
        </p:nvSpPr>
        <p:spPr>
          <a:xfrm>
            <a:off x="9469554" y="879166"/>
            <a:ext cx="1424036" cy="646331"/>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dirty="0">
                <a:solidFill>
                  <a:schemeClr val="bg1"/>
                </a:solidFill>
              </a:rPr>
              <a:t>Click to view Care Plans</a:t>
            </a:r>
          </a:p>
        </p:txBody>
      </p:sp>
      <p:sp>
        <p:nvSpPr>
          <p:cNvPr id="7" name="TextBox 6">
            <a:extLst>
              <a:ext uri="{FF2B5EF4-FFF2-40B4-BE49-F238E27FC236}">
                <a16:creationId xmlns:a16="http://schemas.microsoft.com/office/drawing/2014/main" id="{334BB227-2427-D1FA-BC77-85DFD7FAC7D2}"/>
              </a:ext>
            </a:extLst>
          </p:cNvPr>
          <p:cNvSpPr txBox="1"/>
          <p:nvPr/>
        </p:nvSpPr>
        <p:spPr>
          <a:xfrm>
            <a:off x="7701729" y="5160923"/>
            <a:ext cx="2286836" cy="923330"/>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dirty="0">
                <a:solidFill>
                  <a:schemeClr val="bg1"/>
                </a:solidFill>
              </a:rPr>
              <a:t>Scroll down to see further information e.g. Frailty Score</a:t>
            </a:r>
          </a:p>
        </p:txBody>
      </p:sp>
      <p:sp>
        <p:nvSpPr>
          <p:cNvPr id="9" name="Arrow: Right 8">
            <a:extLst>
              <a:ext uri="{FF2B5EF4-FFF2-40B4-BE49-F238E27FC236}">
                <a16:creationId xmlns:a16="http://schemas.microsoft.com/office/drawing/2014/main" id="{B657D175-F8B2-386F-0309-4FA656390EF9}"/>
              </a:ext>
            </a:extLst>
          </p:cNvPr>
          <p:cNvSpPr/>
          <p:nvPr/>
        </p:nvSpPr>
        <p:spPr>
          <a:xfrm rot="18386236">
            <a:off x="8551654" y="4398475"/>
            <a:ext cx="1801294" cy="152295"/>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C521D75B-C15D-B5BD-3F35-223D7BA639BB}"/>
              </a:ext>
            </a:extLst>
          </p:cNvPr>
          <p:cNvPicPr>
            <a:picLocks noChangeAspect="1"/>
          </p:cNvPicPr>
          <p:nvPr/>
        </p:nvPicPr>
        <p:blipFill>
          <a:blip r:embed="rId3"/>
          <a:stretch>
            <a:fillRect/>
          </a:stretch>
        </p:blipFill>
        <p:spPr>
          <a:xfrm>
            <a:off x="10284425" y="2605770"/>
            <a:ext cx="1749033" cy="3756120"/>
          </a:xfrm>
          <a:prstGeom prst="rect">
            <a:avLst/>
          </a:prstGeom>
        </p:spPr>
      </p:pic>
      <p:sp>
        <p:nvSpPr>
          <p:cNvPr id="14" name="Arrow: Right 13">
            <a:extLst>
              <a:ext uri="{FF2B5EF4-FFF2-40B4-BE49-F238E27FC236}">
                <a16:creationId xmlns:a16="http://schemas.microsoft.com/office/drawing/2014/main" id="{B34F7337-A7A8-B3E8-38D5-4B147F08F21C}"/>
              </a:ext>
            </a:extLst>
          </p:cNvPr>
          <p:cNvSpPr/>
          <p:nvPr/>
        </p:nvSpPr>
        <p:spPr>
          <a:xfrm>
            <a:off x="9423525" y="5387202"/>
            <a:ext cx="946271" cy="198223"/>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378784A-9CB7-357B-A9FC-423F559910E4}"/>
              </a:ext>
            </a:extLst>
          </p:cNvPr>
          <p:cNvSpPr txBox="1"/>
          <p:nvPr/>
        </p:nvSpPr>
        <p:spPr>
          <a:xfrm>
            <a:off x="431925" y="5291600"/>
            <a:ext cx="2286836" cy="923330"/>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dirty="0">
                <a:solidFill>
                  <a:schemeClr val="bg1"/>
                </a:solidFill>
              </a:rPr>
              <a:t>Click to view Patient Summary and Patient Timeline</a:t>
            </a:r>
          </a:p>
        </p:txBody>
      </p:sp>
      <p:sp>
        <p:nvSpPr>
          <p:cNvPr id="16" name="Arrow: Right 15">
            <a:extLst>
              <a:ext uri="{FF2B5EF4-FFF2-40B4-BE49-F238E27FC236}">
                <a16:creationId xmlns:a16="http://schemas.microsoft.com/office/drawing/2014/main" id="{371AF34D-29B8-9DC1-16FC-1293EBAD7CDE}"/>
              </a:ext>
            </a:extLst>
          </p:cNvPr>
          <p:cNvSpPr/>
          <p:nvPr/>
        </p:nvSpPr>
        <p:spPr>
          <a:xfrm rot="16200000">
            <a:off x="1134412" y="4820822"/>
            <a:ext cx="865591" cy="260498"/>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4C33C023-605A-08E0-074B-4B187E117B6C}"/>
              </a:ext>
            </a:extLst>
          </p:cNvPr>
          <p:cNvSpPr/>
          <p:nvPr/>
        </p:nvSpPr>
        <p:spPr>
          <a:xfrm flipV="1">
            <a:off x="1150102" y="3987905"/>
            <a:ext cx="1194264" cy="483197"/>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
        <p:nvSpPr>
          <p:cNvPr id="18" name="TextBox 17">
            <a:extLst>
              <a:ext uri="{FF2B5EF4-FFF2-40B4-BE49-F238E27FC236}">
                <a16:creationId xmlns:a16="http://schemas.microsoft.com/office/drawing/2014/main" id="{2FD59113-B25A-D7C6-60BA-8285763EF622}"/>
              </a:ext>
            </a:extLst>
          </p:cNvPr>
          <p:cNvSpPr txBox="1"/>
          <p:nvPr/>
        </p:nvSpPr>
        <p:spPr>
          <a:xfrm>
            <a:off x="6680513" y="279478"/>
            <a:ext cx="2286836" cy="646331"/>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dirty="0">
                <a:solidFill>
                  <a:schemeClr val="bg1"/>
                </a:solidFill>
              </a:rPr>
              <a:t>Click on tiles to view further details</a:t>
            </a:r>
          </a:p>
        </p:txBody>
      </p:sp>
      <p:sp>
        <p:nvSpPr>
          <p:cNvPr id="19" name="Arrow: Right 18">
            <a:extLst>
              <a:ext uri="{FF2B5EF4-FFF2-40B4-BE49-F238E27FC236}">
                <a16:creationId xmlns:a16="http://schemas.microsoft.com/office/drawing/2014/main" id="{5AF8392D-9B41-92FB-B391-279CB25123E0}"/>
              </a:ext>
            </a:extLst>
          </p:cNvPr>
          <p:cNvSpPr/>
          <p:nvPr/>
        </p:nvSpPr>
        <p:spPr>
          <a:xfrm rot="8112931">
            <a:off x="5898293" y="1198646"/>
            <a:ext cx="865591" cy="212058"/>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777B4B2-39EC-C0BA-3FC3-156EA081028A}"/>
              </a:ext>
            </a:extLst>
          </p:cNvPr>
          <p:cNvSpPr txBox="1"/>
          <p:nvPr/>
        </p:nvSpPr>
        <p:spPr>
          <a:xfrm>
            <a:off x="70993" y="2381574"/>
            <a:ext cx="1194264" cy="1015663"/>
          </a:xfrm>
          <a:prstGeom prst="rect">
            <a:avLst/>
          </a:prstGeom>
          <a:solidFill>
            <a:srgbClr val="AC156C"/>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en-GB" sz="1200" dirty="0">
                <a:solidFill>
                  <a:schemeClr val="bg1"/>
                </a:solidFill>
              </a:rPr>
              <a:t>Click to view Clinical Letters (discharge summaries, etc.)</a:t>
            </a:r>
          </a:p>
        </p:txBody>
      </p:sp>
      <p:sp>
        <p:nvSpPr>
          <p:cNvPr id="21" name="Arrow: Right 20">
            <a:extLst>
              <a:ext uri="{FF2B5EF4-FFF2-40B4-BE49-F238E27FC236}">
                <a16:creationId xmlns:a16="http://schemas.microsoft.com/office/drawing/2014/main" id="{BD0EE6DB-3913-8676-A17F-D7335E27BA18}"/>
              </a:ext>
            </a:extLst>
          </p:cNvPr>
          <p:cNvSpPr/>
          <p:nvPr/>
        </p:nvSpPr>
        <p:spPr>
          <a:xfrm rot="3080018">
            <a:off x="908891" y="3454881"/>
            <a:ext cx="781405" cy="104864"/>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8A6A67E2-36F5-7D90-1771-B71ABAA8079F}"/>
              </a:ext>
            </a:extLst>
          </p:cNvPr>
          <p:cNvSpPr/>
          <p:nvPr/>
        </p:nvSpPr>
        <p:spPr>
          <a:xfrm flipV="1">
            <a:off x="8044263" y="1476683"/>
            <a:ext cx="1518026" cy="1276244"/>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Tree>
    <p:extLst>
      <p:ext uri="{BB962C8B-B14F-4D97-AF65-F5344CB8AC3E}">
        <p14:creationId xmlns:p14="http://schemas.microsoft.com/office/powerpoint/2010/main" val="3054784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962FB7F-AC2A-EE6C-9266-7F0C43C0C079}"/>
              </a:ext>
            </a:extLst>
          </p:cNvPr>
          <p:cNvPicPr>
            <a:picLocks noChangeAspect="1"/>
          </p:cNvPicPr>
          <p:nvPr/>
        </p:nvPicPr>
        <p:blipFill>
          <a:blip r:embed="rId2">
            <a:alphaModFix amt="70000"/>
          </a:blip>
          <a:stretch>
            <a:fillRect/>
          </a:stretch>
        </p:blipFill>
        <p:spPr>
          <a:xfrm>
            <a:off x="6657887" y="587682"/>
            <a:ext cx="3558848" cy="6576630"/>
          </a:xfrm>
          <a:prstGeom prst="rect">
            <a:avLst/>
          </a:prstGeom>
        </p:spPr>
      </p:pic>
      <p:sp>
        <p:nvSpPr>
          <p:cNvPr id="6" name="Text Placeholder 1">
            <a:extLst>
              <a:ext uri="{FF2B5EF4-FFF2-40B4-BE49-F238E27FC236}">
                <a16:creationId xmlns:a16="http://schemas.microsoft.com/office/drawing/2014/main" id="{2E38E3CC-4897-E5BB-4E53-8D4EF4F5A98F}"/>
              </a:ext>
            </a:extLst>
          </p:cNvPr>
          <p:cNvSpPr>
            <a:spLocks noGrp="1"/>
          </p:cNvSpPr>
          <p:nvPr>
            <p:ph type="body" sz="quarter" idx="19"/>
          </p:nvPr>
        </p:nvSpPr>
        <p:spPr>
          <a:xfrm>
            <a:off x="1387633" y="351611"/>
            <a:ext cx="10228979" cy="502972"/>
          </a:xfrm>
        </p:spPr>
        <p:txBody>
          <a:bodyPr/>
          <a:lstStyle/>
          <a:p>
            <a:r>
              <a:rPr lang="en-US" dirty="0">
                <a:latin typeface="+mj-lt"/>
              </a:rPr>
              <a:t>Navigation Bar</a:t>
            </a:r>
          </a:p>
        </p:txBody>
      </p:sp>
      <p:pic>
        <p:nvPicPr>
          <p:cNvPr id="8" name="Picture 7">
            <a:extLst>
              <a:ext uri="{FF2B5EF4-FFF2-40B4-BE49-F238E27FC236}">
                <a16:creationId xmlns:a16="http://schemas.microsoft.com/office/drawing/2014/main" id="{D98C979F-0B39-EFEB-09C0-81DE36558427}"/>
              </a:ext>
            </a:extLst>
          </p:cNvPr>
          <p:cNvPicPr>
            <a:picLocks noChangeAspect="1"/>
          </p:cNvPicPr>
          <p:nvPr/>
        </p:nvPicPr>
        <p:blipFill>
          <a:blip r:embed="rId3"/>
          <a:stretch>
            <a:fillRect/>
          </a:stretch>
        </p:blipFill>
        <p:spPr>
          <a:xfrm>
            <a:off x="667797" y="1475253"/>
            <a:ext cx="4843504" cy="3213479"/>
          </a:xfrm>
          <a:prstGeom prst="rect">
            <a:avLst/>
          </a:prstGeom>
          <a:ln>
            <a:noFill/>
          </a:ln>
          <a:effectLst>
            <a:outerShdw blurRad="292100" dist="139700" dir="2700000" algn="tl" rotWithShape="0">
              <a:srgbClr val="333333">
                <a:alpha val="65000"/>
              </a:srgbClr>
            </a:outerShdw>
          </a:effectLst>
        </p:spPr>
      </p:pic>
      <p:sp>
        <p:nvSpPr>
          <p:cNvPr id="9" name="Arrow: Right 8">
            <a:extLst>
              <a:ext uri="{FF2B5EF4-FFF2-40B4-BE49-F238E27FC236}">
                <a16:creationId xmlns:a16="http://schemas.microsoft.com/office/drawing/2014/main" id="{263251E2-10D9-8ADB-AD72-ADBC26098EC2}"/>
              </a:ext>
            </a:extLst>
          </p:cNvPr>
          <p:cNvSpPr/>
          <p:nvPr/>
        </p:nvSpPr>
        <p:spPr>
          <a:xfrm>
            <a:off x="5698643" y="1640427"/>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Rounded Corners 1">
            <a:extLst>
              <a:ext uri="{FF2B5EF4-FFF2-40B4-BE49-F238E27FC236}">
                <a16:creationId xmlns:a16="http://schemas.microsoft.com/office/drawing/2014/main" id="{966586C5-4356-2419-4402-833C5D7ADD74}"/>
              </a:ext>
            </a:extLst>
          </p:cNvPr>
          <p:cNvSpPr/>
          <p:nvPr/>
        </p:nvSpPr>
        <p:spPr>
          <a:xfrm>
            <a:off x="736506" y="1640428"/>
            <a:ext cx="4662346" cy="718457"/>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
        <p:nvSpPr>
          <p:cNvPr id="4" name="TextBox 3">
            <a:extLst>
              <a:ext uri="{FF2B5EF4-FFF2-40B4-BE49-F238E27FC236}">
                <a16:creationId xmlns:a16="http://schemas.microsoft.com/office/drawing/2014/main" id="{2FDA191B-4A2C-F816-64FE-E5E84E68645F}"/>
              </a:ext>
            </a:extLst>
          </p:cNvPr>
          <p:cNvSpPr txBox="1"/>
          <p:nvPr/>
        </p:nvSpPr>
        <p:spPr>
          <a:xfrm>
            <a:off x="765767" y="1186359"/>
            <a:ext cx="2471059" cy="261610"/>
          </a:xfrm>
          <a:prstGeom prst="rect">
            <a:avLst/>
          </a:prstGeom>
          <a:noFill/>
        </p:spPr>
        <p:txBody>
          <a:bodyPr wrap="square" rtlCol="0">
            <a:spAutoFit/>
          </a:bodyPr>
          <a:lstStyle/>
          <a:p>
            <a:r>
              <a:rPr lang="en-GB" sz="1100" dirty="0">
                <a:solidFill>
                  <a:srgbClr val="AC156C"/>
                </a:solidFill>
              </a:rPr>
              <a:t>Old ICR Navigation Tiles</a:t>
            </a:r>
          </a:p>
        </p:txBody>
      </p:sp>
      <p:sp>
        <p:nvSpPr>
          <p:cNvPr id="5" name="TextBox 4">
            <a:extLst>
              <a:ext uri="{FF2B5EF4-FFF2-40B4-BE49-F238E27FC236}">
                <a16:creationId xmlns:a16="http://schemas.microsoft.com/office/drawing/2014/main" id="{8E1E7965-72ED-9231-5961-81937945B7E7}"/>
              </a:ext>
            </a:extLst>
          </p:cNvPr>
          <p:cNvSpPr txBox="1"/>
          <p:nvPr/>
        </p:nvSpPr>
        <p:spPr>
          <a:xfrm>
            <a:off x="6871169" y="317791"/>
            <a:ext cx="2471059" cy="261610"/>
          </a:xfrm>
          <a:prstGeom prst="rect">
            <a:avLst/>
          </a:prstGeom>
          <a:noFill/>
        </p:spPr>
        <p:txBody>
          <a:bodyPr wrap="square" rtlCol="0">
            <a:spAutoFit/>
          </a:bodyPr>
          <a:lstStyle/>
          <a:p>
            <a:r>
              <a:rPr lang="en-GB" sz="1100" dirty="0">
                <a:solidFill>
                  <a:srgbClr val="AC156C"/>
                </a:solidFill>
              </a:rPr>
              <a:t>New Look ICR Navigation Menu</a:t>
            </a:r>
          </a:p>
        </p:txBody>
      </p:sp>
      <p:sp>
        <p:nvSpPr>
          <p:cNvPr id="7" name="Rectangle: Rounded Corners 6">
            <a:extLst>
              <a:ext uri="{FF2B5EF4-FFF2-40B4-BE49-F238E27FC236}">
                <a16:creationId xmlns:a16="http://schemas.microsoft.com/office/drawing/2014/main" id="{864C8D5B-018F-C550-7AC0-1CE60DAC967E}"/>
              </a:ext>
            </a:extLst>
          </p:cNvPr>
          <p:cNvSpPr/>
          <p:nvPr/>
        </p:nvSpPr>
        <p:spPr>
          <a:xfrm flipV="1">
            <a:off x="6811810" y="1217952"/>
            <a:ext cx="407854" cy="346956"/>
          </a:xfrm>
          <a:prstGeom prst="roundRect">
            <a:avLst/>
          </a:prstGeom>
          <a:noFill/>
          <a:ln w="38100" cap="flat" cmpd="sng" algn="ctr">
            <a:solidFill>
              <a:srgbClr val="AC156C"/>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GB"/>
          </a:p>
        </p:txBody>
      </p:sp>
      <p:sp>
        <p:nvSpPr>
          <p:cNvPr id="12" name="TextBox 11">
            <a:extLst>
              <a:ext uri="{FF2B5EF4-FFF2-40B4-BE49-F238E27FC236}">
                <a16:creationId xmlns:a16="http://schemas.microsoft.com/office/drawing/2014/main" id="{1C9823DD-1137-F9FE-0EFB-F112F85A6AF0}"/>
              </a:ext>
            </a:extLst>
          </p:cNvPr>
          <p:cNvSpPr txBox="1"/>
          <p:nvPr/>
        </p:nvSpPr>
        <p:spPr>
          <a:xfrm>
            <a:off x="7330905" y="1131433"/>
            <a:ext cx="1907429" cy="715089"/>
          </a:xfrm>
          <a:prstGeom prst="roundRect">
            <a:avLst/>
          </a:prstGeom>
          <a:solidFill>
            <a:srgbClr val="AC156C"/>
          </a:solidFill>
          <a:ln>
            <a:solidFill>
              <a:srgbClr val="AC156C"/>
            </a:solidFill>
          </a:ln>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GB" dirty="0"/>
              <a:t>Click to Expand the menu</a:t>
            </a:r>
          </a:p>
        </p:txBody>
      </p:sp>
      <p:pic>
        <p:nvPicPr>
          <p:cNvPr id="14" name="Picture 13">
            <a:extLst>
              <a:ext uri="{FF2B5EF4-FFF2-40B4-BE49-F238E27FC236}">
                <a16:creationId xmlns:a16="http://schemas.microsoft.com/office/drawing/2014/main" id="{BC4F3D00-69BE-63FA-982F-0B1D6E63B34E}"/>
              </a:ext>
            </a:extLst>
          </p:cNvPr>
          <p:cNvPicPr>
            <a:picLocks noChangeAspect="1"/>
          </p:cNvPicPr>
          <p:nvPr/>
        </p:nvPicPr>
        <p:blipFill>
          <a:blip r:embed="rId4"/>
          <a:stretch>
            <a:fillRect/>
          </a:stretch>
        </p:blipFill>
        <p:spPr>
          <a:xfrm>
            <a:off x="9873706" y="1249113"/>
            <a:ext cx="2187130" cy="4801016"/>
          </a:xfrm>
          <a:prstGeom prst="rect">
            <a:avLst/>
          </a:prstGeom>
          <a:ln>
            <a:noFill/>
          </a:ln>
          <a:effectLst>
            <a:outerShdw blurRad="292100" dist="139700" dir="2700000" algn="tl" rotWithShape="0">
              <a:srgbClr val="333333">
                <a:alpha val="65000"/>
              </a:srgbClr>
            </a:outerShdw>
          </a:effectLst>
        </p:spPr>
      </p:pic>
      <p:sp>
        <p:nvSpPr>
          <p:cNvPr id="15" name="Arrow: Right 14">
            <a:extLst>
              <a:ext uri="{FF2B5EF4-FFF2-40B4-BE49-F238E27FC236}">
                <a16:creationId xmlns:a16="http://schemas.microsoft.com/office/drawing/2014/main" id="{5212F38D-52E2-809F-F0D7-2CA2D33521F7}"/>
              </a:ext>
            </a:extLst>
          </p:cNvPr>
          <p:cNvSpPr/>
          <p:nvPr/>
        </p:nvSpPr>
        <p:spPr>
          <a:xfrm>
            <a:off x="9175006" y="1313813"/>
            <a:ext cx="763266" cy="389111"/>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1272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7DC8E-C965-A035-03E1-8EE099249089}"/>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BF88396F-0125-9D5B-2BFC-80E09C74C99A}"/>
              </a:ext>
            </a:extLst>
          </p:cNvPr>
          <p:cNvSpPr>
            <a:spLocks noGrp="1"/>
          </p:cNvSpPr>
          <p:nvPr>
            <p:ph type="body" sz="quarter" idx="19"/>
          </p:nvPr>
        </p:nvSpPr>
        <p:spPr>
          <a:xfrm>
            <a:off x="1387633" y="351611"/>
            <a:ext cx="10228979" cy="502972"/>
          </a:xfrm>
        </p:spPr>
        <p:txBody>
          <a:bodyPr/>
          <a:lstStyle/>
          <a:p>
            <a:r>
              <a:rPr lang="en-US" dirty="0">
                <a:latin typeface="+mj-lt"/>
              </a:rPr>
              <a:t>New Tiles</a:t>
            </a:r>
          </a:p>
        </p:txBody>
      </p:sp>
      <p:sp>
        <p:nvSpPr>
          <p:cNvPr id="10" name="TextBox 9">
            <a:extLst>
              <a:ext uri="{FF2B5EF4-FFF2-40B4-BE49-F238E27FC236}">
                <a16:creationId xmlns:a16="http://schemas.microsoft.com/office/drawing/2014/main" id="{1659CA5C-77A6-C0B2-EA1C-A3B79A839B46}"/>
              </a:ext>
            </a:extLst>
          </p:cNvPr>
          <p:cNvSpPr txBox="1"/>
          <p:nvPr/>
        </p:nvSpPr>
        <p:spPr>
          <a:xfrm>
            <a:off x="4049486" y="338888"/>
            <a:ext cx="7436498" cy="923330"/>
          </a:xfrm>
          <a:prstGeom prst="rect">
            <a:avLst/>
          </a:prstGeom>
          <a:noFill/>
        </p:spPr>
        <p:txBody>
          <a:bodyPr wrap="square">
            <a:spAutoFit/>
          </a:bodyPr>
          <a:lstStyle/>
          <a:p>
            <a:r>
              <a:rPr lang="en-GB" dirty="0"/>
              <a:t>New tabbing system allows accessing of information by feed quicker. You can select the source of information by selecting the relevant tab. If a tab is greyed out this means there is no information available.</a:t>
            </a:r>
          </a:p>
        </p:txBody>
      </p:sp>
      <p:sp>
        <p:nvSpPr>
          <p:cNvPr id="24" name="Arrow: Right 23">
            <a:extLst>
              <a:ext uri="{FF2B5EF4-FFF2-40B4-BE49-F238E27FC236}">
                <a16:creationId xmlns:a16="http://schemas.microsoft.com/office/drawing/2014/main" id="{3AF33D0F-4799-C2A0-FB92-47D2111FD74D}"/>
              </a:ext>
            </a:extLst>
          </p:cNvPr>
          <p:cNvSpPr/>
          <p:nvPr/>
        </p:nvSpPr>
        <p:spPr>
          <a:xfrm>
            <a:off x="5989899" y="2090678"/>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Connector: Elbow 29">
            <a:extLst>
              <a:ext uri="{FF2B5EF4-FFF2-40B4-BE49-F238E27FC236}">
                <a16:creationId xmlns:a16="http://schemas.microsoft.com/office/drawing/2014/main" id="{7DE54AE0-D70C-C763-03C4-ED852E84C450}"/>
              </a:ext>
            </a:extLst>
          </p:cNvPr>
          <p:cNvCxnSpPr>
            <a:cxnSpLocks/>
            <a:stCxn id="10" idx="2"/>
            <a:endCxn id="33" idx="0"/>
          </p:cNvCxnSpPr>
          <p:nvPr/>
        </p:nvCxnSpPr>
        <p:spPr>
          <a:xfrm rot="16200000" flipH="1">
            <a:off x="7681594" y="1348359"/>
            <a:ext cx="1050154" cy="877872"/>
          </a:xfrm>
          <a:prstGeom prst="bentConnector3">
            <a:avLst>
              <a:gd name="adj1" fmla="val 50000"/>
            </a:avLst>
          </a:prstGeom>
          <a:ln w="38100" cap="flat" cmpd="sng" algn="ctr">
            <a:solidFill>
              <a:srgbClr val="AC156C"/>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6" name="TextBox 35">
            <a:extLst>
              <a:ext uri="{FF2B5EF4-FFF2-40B4-BE49-F238E27FC236}">
                <a16:creationId xmlns:a16="http://schemas.microsoft.com/office/drawing/2014/main" id="{B614759F-8144-4912-A2FC-4277A92645E4}"/>
              </a:ext>
            </a:extLst>
          </p:cNvPr>
          <p:cNvSpPr txBox="1"/>
          <p:nvPr/>
        </p:nvSpPr>
        <p:spPr>
          <a:xfrm>
            <a:off x="833726" y="6164783"/>
            <a:ext cx="2471059" cy="261610"/>
          </a:xfrm>
          <a:prstGeom prst="rect">
            <a:avLst/>
          </a:prstGeom>
          <a:noFill/>
        </p:spPr>
        <p:txBody>
          <a:bodyPr wrap="square" rtlCol="0">
            <a:spAutoFit/>
          </a:bodyPr>
          <a:lstStyle/>
          <a:p>
            <a:r>
              <a:rPr lang="en-GB" sz="1100" dirty="0">
                <a:solidFill>
                  <a:srgbClr val="AC156C"/>
                </a:solidFill>
              </a:rPr>
              <a:t>Old ICR Medications</a:t>
            </a:r>
          </a:p>
        </p:txBody>
      </p:sp>
      <p:sp>
        <p:nvSpPr>
          <p:cNvPr id="37" name="TextBox 36">
            <a:extLst>
              <a:ext uri="{FF2B5EF4-FFF2-40B4-BE49-F238E27FC236}">
                <a16:creationId xmlns:a16="http://schemas.microsoft.com/office/drawing/2014/main" id="{35761AA1-457D-1682-4B39-6877B7E9B87C}"/>
              </a:ext>
            </a:extLst>
          </p:cNvPr>
          <p:cNvSpPr txBox="1"/>
          <p:nvPr/>
        </p:nvSpPr>
        <p:spPr>
          <a:xfrm>
            <a:off x="6848315" y="6164783"/>
            <a:ext cx="2471059" cy="261610"/>
          </a:xfrm>
          <a:prstGeom prst="rect">
            <a:avLst/>
          </a:prstGeom>
          <a:noFill/>
        </p:spPr>
        <p:txBody>
          <a:bodyPr wrap="square" rtlCol="0">
            <a:spAutoFit/>
          </a:bodyPr>
          <a:lstStyle/>
          <a:p>
            <a:r>
              <a:rPr lang="en-GB" sz="1100" dirty="0">
                <a:solidFill>
                  <a:srgbClr val="AC156C"/>
                </a:solidFill>
              </a:rPr>
              <a:t>New Look ICR Medications</a:t>
            </a:r>
          </a:p>
        </p:txBody>
      </p:sp>
      <p:pic>
        <p:nvPicPr>
          <p:cNvPr id="3" name="Picture 2">
            <a:extLst>
              <a:ext uri="{FF2B5EF4-FFF2-40B4-BE49-F238E27FC236}">
                <a16:creationId xmlns:a16="http://schemas.microsoft.com/office/drawing/2014/main" id="{5BCB9008-4F18-416A-4D95-17ADB55977AE}"/>
              </a:ext>
            </a:extLst>
          </p:cNvPr>
          <p:cNvPicPr>
            <a:picLocks noChangeAspect="1"/>
          </p:cNvPicPr>
          <p:nvPr/>
        </p:nvPicPr>
        <p:blipFill>
          <a:blip r:embed="rId2"/>
          <a:stretch>
            <a:fillRect/>
          </a:stretch>
        </p:blipFill>
        <p:spPr>
          <a:xfrm>
            <a:off x="7193902" y="2405597"/>
            <a:ext cx="4777907" cy="2615806"/>
          </a:xfrm>
          <a:prstGeom prst="rect">
            <a:avLst/>
          </a:prstGeom>
          <a:ln>
            <a:noFill/>
          </a:ln>
          <a:effectLst>
            <a:outerShdw blurRad="292100" dist="139700" dir="2700000" algn="tl" rotWithShape="0">
              <a:srgbClr val="333333">
                <a:alpha val="65000"/>
              </a:srgbClr>
            </a:outerShdw>
          </a:effectLst>
        </p:spPr>
      </p:pic>
      <p:sp>
        <p:nvSpPr>
          <p:cNvPr id="33" name="Rectangle: Rounded Corners 32">
            <a:extLst>
              <a:ext uri="{FF2B5EF4-FFF2-40B4-BE49-F238E27FC236}">
                <a16:creationId xmlns:a16="http://schemas.microsoft.com/office/drawing/2014/main" id="{92ADA4F3-EC27-F7F8-69BF-D28E604ACC08}"/>
              </a:ext>
            </a:extLst>
          </p:cNvPr>
          <p:cNvSpPr/>
          <p:nvPr/>
        </p:nvSpPr>
        <p:spPr>
          <a:xfrm>
            <a:off x="7193902" y="2312372"/>
            <a:ext cx="2903409" cy="496763"/>
          </a:xfrm>
          <a:prstGeom prst="roundRect">
            <a:avLst/>
          </a:prstGeom>
          <a:noFill/>
          <a:ln w="38100" cap="flat" cmpd="sng" algn="ctr">
            <a:solidFill>
              <a:srgbClr val="AC156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pic>
        <p:nvPicPr>
          <p:cNvPr id="8" name="Picture 7">
            <a:extLst>
              <a:ext uri="{FF2B5EF4-FFF2-40B4-BE49-F238E27FC236}">
                <a16:creationId xmlns:a16="http://schemas.microsoft.com/office/drawing/2014/main" id="{C9053AD1-AEE3-9A91-8852-D67552E609D2}"/>
              </a:ext>
            </a:extLst>
          </p:cNvPr>
          <p:cNvPicPr>
            <a:picLocks noChangeAspect="1"/>
          </p:cNvPicPr>
          <p:nvPr/>
        </p:nvPicPr>
        <p:blipFill>
          <a:blip r:embed="rId3"/>
          <a:stretch>
            <a:fillRect/>
          </a:stretch>
        </p:blipFill>
        <p:spPr>
          <a:xfrm>
            <a:off x="387504" y="1557635"/>
            <a:ext cx="5602395" cy="43117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66022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BFD88-FD2B-1AEF-50D9-BA92704B7AD7}"/>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796E4307-5AF4-4156-9945-87BBC0C22F26}"/>
              </a:ext>
            </a:extLst>
          </p:cNvPr>
          <p:cNvSpPr>
            <a:spLocks noGrp="1"/>
          </p:cNvSpPr>
          <p:nvPr>
            <p:ph type="body" sz="quarter" idx="19"/>
          </p:nvPr>
        </p:nvSpPr>
        <p:spPr>
          <a:xfrm>
            <a:off x="1387633" y="351611"/>
            <a:ext cx="10228979" cy="502972"/>
          </a:xfrm>
        </p:spPr>
        <p:txBody>
          <a:bodyPr/>
          <a:lstStyle/>
          <a:p>
            <a:r>
              <a:rPr lang="en-US" dirty="0">
                <a:latin typeface="+mj-lt"/>
              </a:rPr>
              <a:t>Pop Up windows</a:t>
            </a:r>
          </a:p>
        </p:txBody>
      </p:sp>
      <p:sp>
        <p:nvSpPr>
          <p:cNvPr id="10" name="TextBox 9">
            <a:extLst>
              <a:ext uri="{FF2B5EF4-FFF2-40B4-BE49-F238E27FC236}">
                <a16:creationId xmlns:a16="http://schemas.microsoft.com/office/drawing/2014/main" id="{2E146AA0-1C67-FA01-E7B4-CDDE3F0A1EA4}"/>
              </a:ext>
            </a:extLst>
          </p:cNvPr>
          <p:cNvSpPr txBox="1"/>
          <p:nvPr/>
        </p:nvSpPr>
        <p:spPr>
          <a:xfrm>
            <a:off x="304666" y="1194387"/>
            <a:ext cx="2230731" cy="2585323"/>
          </a:xfrm>
          <a:prstGeom prst="rect">
            <a:avLst/>
          </a:prstGeom>
          <a:noFill/>
        </p:spPr>
        <p:txBody>
          <a:bodyPr wrap="square">
            <a:spAutoFit/>
          </a:bodyPr>
          <a:lstStyle/>
          <a:p>
            <a:r>
              <a:rPr lang="en-GB" dirty="0"/>
              <a:t>Some additional details and historical information can be viewed in pop-up windows, allowing you to stay on the current screen and continue your task without interruption.</a:t>
            </a:r>
          </a:p>
        </p:txBody>
      </p:sp>
      <p:sp>
        <p:nvSpPr>
          <p:cNvPr id="37" name="TextBox 36">
            <a:extLst>
              <a:ext uri="{FF2B5EF4-FFF2-40B4-BE49-F238E27FC236}">
                <a16:creationId xmlns:a16="http://schemas.microsoft.com/office/drawing/2014/main" id="{664140A6-9CC4-5DE6-CE04-2DC95499FC89}"/>
              </a:ext>
            </a:extLst>
          </p:cNvPr>
          <p:cNvSpPr txBox="1"/>
          <p:nvPr/>
        </p:nvSpPr>
        <p:spPr>
          <a:xfrm>
            <a:off x="5641198" y="5496068"/>
            <a:ext cx="3022274" cy="261610"/>
          </a:xfrm>
          <a:prstGeom prst="rect">
            <a:avLst/>
          </a:prstGeom>
          <a:noFill/>
        </p:spPr>
        <p:txBody>
          <a:bodyPr wrap="square" rtlCol="0">
            <a:spAutoFit/>
          </a:bodyPr>
          <a:lstStyle/>
          <a:p>
            <a:r>
              <a:rPr lang="en-GB" sz="1100" dirty="0">
                <a:solidFill>
                  <a:srgbClr val="AC156C"/>
                </a:solidFill>
              </a:rPr>
              <a:t>New Look ICR GP Lifestyle pop up window</a:t>
            </a:r>
          </a:p>
        </p:txBody>
      </p:sp>
      <p:pic>
        <p:nvPicPr>
          <p:cNvPr id="4" name="Picture 3">
            <a:extLst>
              <a:ext uri="{FF2B5EF4-FFF2-40B4-BE49-F238E27FC236}">
                <a16:creationId xmlns:a16="http://schemas.microsoft.com/office/drawing/2014/main" id="{65EAD9C9-06E1-1F30-8FCA-79FDB59B6597}"/>
              </a:ext>
            </a:extLst>
          </p:cNvPr>
          <p:cNvPicPr>
            <a:picLocks noChangeAspect="1"/>
          </p:cNvPicPr>
          <p:nvPr/>
        </p:nvPicPr>
        <p:blipFill>
          <a:blip r:embed="rId2"/>
          <a:stretch>
            <a:fillRect/>
          </a:stretch>
        </p:blipFill>
        <p:spPr>
          <a:xfrm>
            <a:off x="5693504" y="1234489"/>
            <a:ext cx="6262627" cy="414036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B3E5ED0E-B002-C382-E53D-1D6529BFA866}"/>
              </a:ext>
            </a:extLst>
          </p:cNvPr>
          <p:cNvPicPr>
            <a:picLocks noChangeAspect="1"/>
          </p:cNvPicPr>
          <p:nvPr/>
        </p:nvPicPr>
        <p:blipFill>
          <a:blip r:embed="rId3"/>
          <a:stretch>
            <a:fillRect/>
          </a:stretch>
        </p:blipFill>
        <p:spPr>
          <a:xfrm>
            <a:off x="2783745" y="1234489"/>
            <a:ext cx="2301439" cy="2423370"/>
          </a:xfrm>
          <a:prstGeom prst="rect">
            <a:avLst/>
          </a:prstGeom>
          <a:ln>
            <a:noFill/>
          </a:ln>
          <a:effectLst>
            <a:outerShdw blurRad="292100" dist="139700" dir="2700000" algn="tl" rotWithShape="0">
              <a:srgbClr val="333333">
                <a:alpha val="65000"/>
              </a:srgbClr>
            </a:outerShdw>
          </a:effectLst>
        </p:spPr>
      </p:pic>
      <p:sp>
        <p:nvSpPr>
          <p:cNvPr id="9" name="Rectangle: Rounded Corners 8">
            <a:extLst>
              <a:ext uri="{FF2B5EF4-FFF2-40B4-BE49-F238E27FC236}">
                <a16:creationId xmlns:a16="http://schemas.microsoft.com/office/drawing/2014/main" id="{27AF1E2E-8074-056A-4899-A7E31E712F60}"/>
              </a:ext>
            </a:extLst>
          </p:cNvPr>
          <p:cNvSpPr/>
          <p:nvPr/>
        </p:nvSpPr>
        <p:spPr>
          <a:xfrm>
            <a:off x="2820953" y="1404533"/>
            <a:ext cx="2301439" cy="502972"/>
          </a:xfrm>
          <a:prstGeom prst="roundRect">
            <a:avLst/>
          </a:prstGeom>
          <a:noFill/>
          <a:ln w="3810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Connector: Elbow 12">
            <a:extLst>
              <a:ext uri="{FF2B5EF4-FFF2-40B4-BE49-F238E27FC236}">
                <a16:creationId xmlns:a16="http://schemas.microsoft.com/office/drawing/2014/main" id="{9C071523-E0E6-7B7B-5349-BD9F245CD03F}"/>
              </a:ext>
            </a:extLst>
          </p:cNvPr>
          <p:cNvCxnSpPr>
            <a:stCxn id="9" idx="3"/>
          </p:cNvCxnSpPr>
          <p:nvPr/>
        </p:nvCxnSpPr>
        <p:spPr>
          <a:xfrm>
            <a:off x="5122392" y="1656019"/>
            <a:ext cx="1113511" cy="251486"/>
          </a:xfrm>
          <a:prstGeom prst="bentConnector3">
            <a:avLst/>
          </a:prstGeom>
          <a:ln w="28575">
            <a:solidFill>
              <a:srgbClr val="FFC0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3C0A5515-A884-6FF8-8EC8-85515F9F91EA}"/>
              </a:ext>
            </a:extLst>
          </p:cNvPr>
          <p:cNvPicPr>
            <a:picLocks noChangeAspect="1"/>
          </p:cNvPicPr>
          <p:nvPr/>
        </p:nvPicPr>
        <p:blipFill>
          <a:blip r:embed="rId4"/>
          <a:stretch>
            <a:fillRect/>
          </a:stretch>
        </p:blipFill>
        <p:spPr>
          <a:xfrm>
            <a:off x="129412" y="4202427"/>
            <a:ext cx="5067739" cy="1204064"/>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24EB0149-E682-D111-C0A6-F699C9363BB9}"/>
              </a:ext>
            </a:extLst>
          </p:cNvPr>
          <p:cNvSpPr txBox="1"/>
          <p:nvPr/>
        </p:nvSpPr>
        <p:spPr>
          <a:xfrm>
            <a:off x="232552" y="5469708"/>
            <a:ext cx="4180827" cy="261610"/>
          </a:xfrm>
          <a:prstGeom prst="rect">
            <a:avLst/>
          </a:prstGeom>
          <a:noFill/>
        </p:spPr>
        <p:txBody>
          <a:bodyPr wrap="square" rtlCol="0">
            <a:spAutoFit/>
          </a:bodyPr>
          <a:lstStyle/>
          <a:p>
            <a:r>
              <a:rPr lang="en-GB" sz="1100" dirty="0">
                <a:solidFill>
                  <a:srgbClr val="AC156C"/>
                </a:solidFill>
              </a:rPr>
              <a:t>Old ICR – clicking on GP lifestyle takes you away from current page </a:t>
            </a:r>
          </a:p>
        </p:txBody>
      </p:sp>
      <p:sp>
        <p:nvSpPr>
          <p:cNvPr id="18" name="Arrow: Right 17">
            <a:extLst>
              <a:ext uri="{FF2B5EF4-FFF2-40B4-BE49-F238E27FC236}">
                <a16:creationId xmlns:a16="http://schemas.microsoft.com/office/drawing/2014/main" id="{51C16376-AD8F-02EE-3178-C745B820E8EC}"/>
              </a:ext>
            </a:extLst>
          </p:cNvPr>
          <p:cNvSpPr/>
          <p:nvPr/>
        </p:nvSpPr>
        <p:spPr>
          <a:xfrm rot="16200000">
            <a:off x="2750974" y="3788026"/>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10833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D571B-08C1-4B9C-7362-6A32B1963548}"/>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95B9ED87-BA1D-1A26-BCB4-F279C300388B}"/>
              </a:ext>
            </a:extLst>
          </p:cNvPr>
          <p:cNvSpPr>
            <a:spLocks noGrp="1"/>
          </p:cNvSpPr>
          <p:nvPr>
            <p:ph type="body" sz="quarter" idx="19"/>
          </p:nvPr>
        </p:nvSpPr>
        <p:spPr>
          <a:xfrm>
            <a:off x="1387633" y="351611"/>
            <a:ext cx="10228979" cy="502972"/>
          </a:xfrm>
        </p:spPr>
        <p:txBody>
          <a:bodyPr/>
          <a:lstStyle/>
          <a:p>
            <a:r>
              <a:rPr lang="en-US" dirty="0">
                <a:latin typeface="+mj-lt"/>
              </a:rPr>
              <a:t>Latest Activity</a:t>
            </a:r>
          </a:p>
        </p:txBody>
      </p:sp>
      <p:sp>
        <p:nvSpPr>
          <p:cNvPr id="26" name="TextBox 25">
            <a:extLst>
              <a:ext uri="{FF2B5EF4-FFF2-40B4-BE49-F238E27FC236}">
                <a16:creationId xmlns:a16="http://schemas.microsoft.com/office/drawing/2014/main" id="{A725E129-8F51-5BF6-DF83-E91E8D00A518}"/>
              </a:ext>
            </a:extLst>
          </p:cNvPr>
          <p:cNvSpPr txBox="1"/>
          <p:nvPr/>
        </p:nvSpPr>
        <p:spPr>
          <a:xfrm>
            <a:off x="5071846" y="5872611"/>
            <a:ext cx="3148026" cy="261610"/>
          </a:xfrm>
          <a:prstGeom prst="rect">
            <a:avLst/>
          </a:prstGeom>
          <a:noFill/>
        </p:spPr>
        <p:txBody>
          <a:bodyPr wrap="square" rtlCol="0">
            <a:spAutoFit/>
          </a:bodyPr>
          <a:lstStyle/>
          <a:p>
            <a:r>
              <a:rPr lang="en-GB" sz="1100" dirty="0">
                <a:solidFill>
                  <a:srgbClr val="AC156C"/>
                </a:solidFill>
              </a:rPr>
              <a:t>New ICR Latest Activity – on summary page</a:t>
            </a:r>
          </a:p>
        </p:txBody>
      </p:sp>
      <p:sp>
        <p:nvSpPr>
          <p:cNvPr id="9" name="TextBox 8">
            <a:extLst>
              <a:ext uri="{FF2B5EF4-FFF2-40B4-BE49-F238E27FC236}">
                <a16:creationId xmlns:a16="http://schemas.microsoft.com/office/drawing/2014/main" id="{117C5200-DB2B-4641-9B5C-74370D9D8DF2}"/>
              </a:ext>
            </a:extLst>
          </p:cNvPr>
          <p:cNvSpPr txBox="1"/>
          <p:nvPr/>
        </p:nvSpPr>
        <p:spPr>
          <a:xfrm>
            <a:off x="513792" y="5872611"/>
            <a:ext cx="2471059" cy="261610"/>
          </a:xfrm>
          <a:prstGeom prst="rect">
            <a:avLst/>
          </a:prstGeom>
          <a:noFill/>
        </p:spPr>
        <p:txBody>
          <a:bodyPr wrap="square" rtlCol="0">
            <a:spAutoFit/>
          </a:bodyPr>
          <a:lstStyle/>
          <a:p>
            <a:r>
              <a:rPr lang="en-GB" sz="1100" dirty="0">
                <a:solidFill>
                  <a:srgbClr val="AC156C"/>
                </a:solidFill>
              </a:rPr>
              <a:t>Old ICR all activity on the Activity Tile</a:t>
            </a:r>
          </a:p>
        </p:txBody>
      </p:sp>
      <p:sp>
        <p:nvSpPr>
          <p:cNvPr id="10" name="TextBox 9">
            <a:extLst>
              <a:ext uri="{FF2B5EF4-FFF2-40B4-BE49-F238E27FC236}">
                <a16:creationId xmlns:a16="http://schemas.microsoft.com/office/drawing/2014/main" id="{1271E2C6-32CF-A037-500F-4E9AEB9F0A9C}"/>
              </a:ext>
            </a:extLst>
          </p:cNvPr>
          <p:cNvSpPr txBox="1"/>
          <p:nvPr/>
        </p:nvSpPr>
        <p:spPr>
          <a:xfrm>
            <a:off x="6913984" y="338342"/>
            <a:ext cx="4317089" cy="369332"/>
          </a:xfrm>
          <a:prstGeom prst="rect">
            <a:avLst/>
          </a:prstGeom>
          <a:solidFill>
            <a:srgbClr val="AC156C"/>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GB" dirty="0"/>
              <a:t>Click on an item to open latest activity</a:t>
            </a:r>
          </a:p>
        </p:txBody>
      </p:sp>
      <p:sp>
        <p:nvSpPr>
          <p:cNvPr id="17" name="Arrow: Right 16">
            <a:extLst>
              <a:ext uri="{FF2B5EF4-FFF2-40B4-BE49-F238E27FC236}">
                <a16:creationId xmlns:a16="http://schemas.microsoft.com/office/drawing/2014/main" id="{367B49B9-C2E2-B601-5CF2-937F2D33B533}"/>
              </a:ext>
            </a:extLst>
          </p:cNvPr>
          <p:cNvSpPr/>
          <p:nvPr/>
        </p:nvSpPr>
        <p:spPr>
          <a:xfrm>
            <a:off x="4306880" y="1795693"/>
            <a:ext cx="858416" cy="718457"/>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65D77F2E-D411-308C-124D-BB169FC51364}"/>
              </a:ext>
            </a:extLst>
          </p:cNvPr>
          <p:cNvPicPr>
            <a:picLocks noChangeAspect="1"/>
          </p:cNvPicPr>
          <p:nvPr/>
        </p:nvPicPr>
        <p:blipFill>
          <a:blip r:embed="rId2"/>
          <a:stretch>
            <a:fillRect/>
          </a:stretch>
        </p:blipFill>
        <p:spPr>
          <a:xfrm>
            <a:off x="5165296" y="1080199"/>
            <a:ext cx="6294665" cy="4671465"/>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883D63A-38A9-96D8-08C3-E3BD6E286FA5}"/>
              </a:ext>
            </a:extLst>
          </p:cNvPr>
          <p:cNvPicPr>
            <a:picLocks noChangeAspect="1"/>
          </p:cNvPicPr>
          <p:nvPr/>
        </p:nvPicPr>
        <p:blipFill>
          <a:blip r:embed="rId3"/>
          <a:stretch>
            <a:fillRect/>
          </a:stretch>
        </p:blipFill>
        <p:spPr>
          <a:xfrm>
            <a:off x="245073" y="1187049"/>
            <a:ext cx="3845351" cy="4114526"/>
          </a:xfrm>
          <a:prstGeom prst="rect">
            <a:avLst/>
          </a:prstGeom>
          <a:ln>
            <a:noFill/>
          </a:ln>
          <a:effectLst>
            <a:outerShdw blurRad="292100" dist="139700" dir="2700000" algn="tl" rotWithShape="0">
              <a:srgbClr val="333333">
                <a:alpha val="65000"/>
              </a:srgbClr>
            </a:outerShdw>
          </a:effectLst>
        </p:spPr>
      </p:pic>
      <p:cxnSp>
        <p:nvCxnSpPr>
          <p:cNvPr id="11" name="Connector: Elbow 10">
            <a:extLst>
              <a:ext uri="{FF2B5EF4-FFF2-40B4-BE49-F238E27FC236}">
                <a16:creationId xmlns:a16="http://schemas.microsoft.com/office/drawing/2014/main" id="{5256FBA7-24A1-046B-F2F7-A5942A8A190A}"/>
              </a:ext>
            </a:extLst>
          </p:cNvPr>
          <p:cNvCxnSpPr>
            <a:cxnSpLocks/>
            <a:stCxn id="10" idx="2"/>
            <a:endCxn id="12" idx="0"/>
          </p:cNvCxnSpPr>
          <p:nvPr/>
        </p:nvCxnSpPr>
        <p:spPr>
          <a:xfrm rot="5400000">
            <a:off x="5921965" y="451606"/>
            <a:ext cx="2894496" cy="3406633"/>
          </a:xfrm>
          <a:prstGeom prst="bentConnector3">
            <a:avLst>
              <a:gd name="adj1" fmla="val 50000"/>
            </a:avLst>
          </a:prstGeom>
          <a:ln w="38100" cap="flat" cmpd="sng" algn="ctr">
            <a:solidFill>
              <a:srgbClr val="AC156C"/>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Rectangle: Rounded Corners 11">
            <a:extLst>
              <a:ext uri="{FF2B5EF4-FFF2-40B4-BE49-F238E27FC236}">
                <a16:creationId xmlns:a16="http://schemas.microsoft.com/office/drawing/2014/main" id="{93F15A0D-40C7-6FED-ECDF-1C7C2FB728B0}"/>
              </a:ext>
            </a:extLst>
          </p:cNvPr>
          <p:cNvSpPr/>
          <p:nvPr/>
        </p:nvSpPr>
        <p:spPr>
          <a:xfrm>
            <a:off x="5024416" y="3602170"/>
            <a:ext cx="1282959" cy="680582"/>
          </a:xfrm>
          <a:prstGeom prst="roundRect">
            <a:avLst/>
          </a:prstGeom>
          <a:noFill/>
          <a:ln w="38100" cap="flat" cmpd="sng" algn="ctr">
            <a:solidFill>
              <a:srgbClr val="AC156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spTree>
    <p:extLst>
      <p:ext uri="{BB962C8B-B14F-4D97-AF65-F5344CB8AC3E}">
        <p14:creationId xmlns:p14="http://schemas.microsoft.com/office/powerpoint/2010/main" val="4197709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A81C0-2D51-68E2-3755-CB2ED226953A}"/>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B1DD6909-ADE9-5E0D-4ED2-28128D7E70FB}"/>
              </a:ext>
            </a:extLst>
          </p:cNvPr>
          <p:cNvSpPr>
            <a:spLocks noGrp="1"/>
          </p:cNvSpPr>
          <p:nvPr>
            <p:ph type="body" sz="quarter" idx="19"/>
          </p:nvPr>
        </p:nvSpPr>
        <p:spPr>
          <a:xfrm>
            <a:off x="1387633" y="351611"/>
            <a:ext cx="10228979" cy="502972"/>
          </a:xfrm>
        </p:spPr>
        <p:txBody>
          <a:bodyPr/>
          <a:lstStyle/>
          <a:p>
            <a:r>
              <a:rPr lang="en-US" dirty="0">
                <a:latin typeface="+mj-lt"/>
              </a:rPr>
              <a:t>Clinical Letters</a:t>
            </a:r>
          </a:p>
        </p:txBody>
      </p:sp>
      <p:sp>
        <p:nvSpPr>
          <p:cNvPr id="26" name="TextBox 25">
            <a:extLst>
              <a:ext uri="{FF2B5EF4-FFF2-40B4-BE49-F238E27FC236}">
                <a16:creationId xmlns:a16="http://schemas.microsoft.com/office/drawing/2014/main" id="{5D9F8FBD-FC08-6B6B-A8B9-B9277DF4BC9B}"/>
              </a:ext>
            </a:extLst>
          </p:cNvPr>
          <p:cNvSpPr txBox="1"/>
          <p:nvPr/>
        </p:nvSpPr>
        <p:spPr>
          <a:xfrm>
            <a:off x="4166141" y="351611"/>
            <a:ext cx="3148026" cy="261610"/>
          </a:xfrm>
          <a:prstGeom prst="rect">
            <a:avLst/>
          </a:prstGeom>
          <a:noFill/>
        </p:spPr>
        <p:txBody>
          <a:bodyPr wrap="square" rtlCol="0">
            <a:spAutoFit/>
          </a:bodyPr>
          <a:lstStyle/>
          <a:p>
            <a:r>
              <a:rPr lang="en-GB" sz="1100" dirty="0">
                <a:solidFill>
                  <a:srgbClr val="AC156C"/>
                </a:solidFill>
              </a:rPr>
              <a:t>New ICR – Clinical Correspondence</a:t>
            </a:r>
          </a:p>
        </p:txBody>
      </p:sp>
      <p:sp>
        <p:nvSpPr>
          <p:cNvPr id="9" name="TextBox 8">
            <a:extLst>
              <a:ext uri="{FF2B5EF4-FFF2-40B4-BE49-F238E27FC236}">
                <a16:creationId xmlns:a16="http://schemas.microsoft.com/office/drawing/2014/main" id="{B44900C2-3630-7920-CD74-D3DEFEC07274}"/>
              </a:ext>
            </a:extLst>
          </p:cNvPr>
          <p:cNvSpPr txBox="1"/>
          <p:nvPr/>
        </p:nvSpPr>
        <p:spPr>
          <a:xfrm>
            <a:off x="137532" y="1139440"/>
            <a:ext cx="2471059" cy="261610"/>
          </a:xfrm>
          <a:prstGeom prst="rect">
            <a:avLst/>
          </a:prstGeom>
          <a:noFill/>
        </p:spPr>
        <p:txBody>
          <a:bodyPr wrap="square" rtlCol="0">
            <a:spAutoFit/>
          </a:bodyPr>
          <a:lstStyle/>
          <a:p>
            <a:r>
              <a:rPr lang="en-GB" sz="1100" dirty="0">
                <a:solidFill>
                  <a:srgbClr val="AC156C"/>
                </a:solidFill>
              </a:rPr>
              <a:t>Old Clinical Correspondence</a:t>
            </a:r>
          </a:p>
        </p:txBody>
      </p:sp>
      <p:pic>
        <p:nvPicPr>
          <p:cNvPr id="8" name="Picture 7">
            <a:extLst>
              <a:ext uri="{FF2B5EF4-FFF2-40B4-BE49-F238E27FC236}">
                <a16:creationId xmlns:a16="http://schemas.microsoft.com/office/drawing/2014/main" id="{313F0FB1-1A06-ACCE-7F03-C49840D5DF7C}"/>
              </a:ext>
            </a:extLst>
          </p:cNvPr>
          <p:cNvPicPr>
            <a:picLocks noChangeAspect="1"/>
          </p:cNvPicPr>
          <p:nvPr/>
        </p:nvPicPr>
        <p:blipFill>
          <a:blip r:embed="rId2"/>
          <a:stretch>
            <a:fillRect/>
          </a:stretch>
        </p:blipFill>
        <p:spPr>
          <a:xfrm>
            <a:off x="4253575" y="681948"/>
            <a:ext cx="2225233" cy="5692633"/>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5CE8FFAA-4E46-F804-C116-F547E36576AF}"/>
              </a:ext>
            </a:extLst>
          </p:cNvPr>
          <p:cNvSpPr txBox="1"/>
          <p:nvPr/>
        </p:nvSpPr>
        <p:spPr>
          <a:xfrm>
            <a:off x="7239866" y="1806791"/>
            <a:ext cx="4376746" cy="1477328"/>
          </a:xfrm>
          <a:prstGeom prst="rect">
            <a:avLst/>
          </a:prstGeom>
          <a:solidFill>
            <a:srgbClr val="AC156C"/>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en-GB" dirty="0"/>
              <a:t>There has been no change to Clinical Correspondence – you now access it from the Clinical Correspondence section on the Navigation Menu on the left side of the New Look ICR</a:t>
            </a:r>
          </a:p>
        </p:txBody>
      </p:sp>
      <p:sp>
        <p:nvSpPr>
          <p:cNvPr id="14" name="Rectangle: Rounded Corners 13">
            <a:extLst>
              <a:ext uri="{FF2B5EF4-FFF2-40B4-BE49-F238E27FC236}">
                <a16:creationId xmlns:a16="http://schemas.microsoft.com/office/drawing/2014/main" id="{D9EA25D9-4DDA-8D1D-A2D7-1CAB034BD421}"/>
              </a:ext>
            </a:extLst>
          </p:cNvPr>
          <p:cNvSpPr/>
          <p:nvPr/>
        </p:nvSpPr>
        <p:spPr>
          <a:xfrm>
            <a:off x="4253575" y="703746"/>
            <a:ext cx="382808" cy="434809"/>
          </a:xfrm>
          <a:prstGeom prst="roundRect">
            <a:avLst/>
          </a:prstGeom>
          <a:noFill/>
          <a:ln w="38100" cap="flat" cmpd="sng" algn="ctr">
            <a:solidFill>
              <a:srgbClr val="AC156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F4220BB1-8E78-848A-B1ED-8FFD3F539CED}"/>
              </a:ext>
            </a:extLst>
          </p:cNvPr>
          <p:cNvSpPr/>
          <p:nvPr/>
        </p:nvSpPr>
        <p:spPr>
          <a:xfrm>
            <a:off x="4296859" y="4789571"/>
            <a:ext cx="2181949" cy="839286"/>
          </a:xfrm>
          <a:prstGeom prst="roundRect">
            <a:avLst/>
          </a:prstGeom>
          <a:noFill/>
          <a:ln w="38100" cap="flat" cmpd="sng" algn="ctr">
            <a:solidFill>
              <a:srgbClr val="AC156C"/>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GB"/>
          </a:p>
        </p:txBody>
      </p:sp>
      <p:pic>
        <p:nvPicPr>
          <p:cNvPr id="18" name="Picture 17">
            <a:extLst>
              <a:ext uri="{FF2B5EF4-FFF2-40B4-BE49-F238E27FC236}">
                <a16:creationId xmlns:a16="http://schemas.microsoft.com/office/drawing/2014/main" id="{2F71E58F-2757-75EC-AAD7-746857C82AEB}"/>
              </a:ext>
            </a:extLst>
          </p:cNvPr>
          <p:cNvPicPr>
            <a:picLocks noChangeAspect="1"/>
          </p:cNvPicPr>
          <p:nvPr/>
        </p:nvPicPr>
        <p:blipFill>
          <a:blip r:embed="rId3"/>
          <a:stretch>
            <a:fillRect/>
          </a:stretch>
        </p:blipFill>
        <p:spPr>
          <a:xfrm>
            <a:off x="6972357" y="3910388"/>
            <a:ext cx="4825392" cy="1908319"/>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BF0AA523-D53C-321B-598A-3B07094C0FE7}"/>
              </a:ext>
            </a:extLst>
          </p:cNvPr>
          <p:cNvPicPr>
            <a:picLocks noChangeAspect="1"/>
          </p:cNvPicPr>
          <p:nvPr/>
        </p:nvPicPr>
        <p:blipFill>
          <a:blip r:embed="rId4"/>
          <a:stretch>
            <a:fillRect/>
          </a:stretch>
        </p:blipFill>
        <p:spPr>
          <a:xfrm>
            <a:off x="215543" y="1830728"/>
            <a:ext cx="3315892" cy="2479834"/>
          </a:xfrm>
          <a:prstGeom prst="rect">
            <a:avLst/>
          </a:prstGeom>
          <a:ln>
            <a:noFill/>
          </a:ln>
          <a:effectLst>
            <a:outerShdw blurRad="292100" dist="139700" dir="2700000" algn="tl" rotWithShape="0">
              <a:srgbClr val="333333">
                <a:alpha val="65000"/>
              </a:srgbClr>
            </a:outerShdw>
          </a:effectLst>
        </p:spPr>
      </p:pic>
      <p:sp>
        <p:nvSpPr>
          <p:cNvPr id="21" name="Arrow: Right 20">
            <a:extLst>
              <a:ext uri="{FF2B5EF4-FFF2-40B4-BE49-F238E27FC236}">
                <a16:creationId xmlns:a16="http://schemas.microsoft.com/office/drawing/2014/main" id="{AEAE07A3-5E66-72CA-E616-65E2344810B5}"/>
              </a:ext>
            </a:extLst>
          </p:cNvPr>
          <p:cNvSpPr/>
          <p:nvPr/>
        </p:nvSpPr>
        <p:spPr>
          <a:xfrm>
            <a:off x="6621480" y="4991809"/>
            <a:ext cx="692687" cy="434809"/>
          </a:xfrm>
          <a:prstGeom prst="rightArrow">
            <a:avLst/>
          </a:prstGeom>
          <a:solidFill>
            <a:srgbClr val="AC156C"/>
          </a:solidFill>
          <a:ln>
            <a:solidFill>
              <a:srgbClr val="AC15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9541315"/>
      </p:ext>
    </p:extLst>
  </p:cSld>
  <p:clrMapOvr>
    <a:masterClrMapping/>
  </p:clrMapOvr>
</p:sld>
</file>

<file path=ppt/theme/theme1.xml><?xml version="1.0" encoding="utf-8"?>
<a:theme xmlns:a="http://schemas.openxmlformats.org/drawingml/2006/main" name="Text Left and Angled Block Colou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210FC15E-BB59-DE4A-B85F-1C373FD45113}"/>
    </a:ext>
  </a:extLst>
</a:theme>
</file>

<file path=ppt/theme/theme2.xml><?xml version="1.0" encoding="utf-8"?>
<a:theme xmlns:a="http://schemas.openxmlformats.org/drawingml/2006/main" name="Text Right and Angled Block Colou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256D3553-BC85-7343-9249-F439BC18254A}"/>
    </a:ext>
  </a:extLst>
</a:theme>
</file>

<file path=ppt/theme/theme3.xml><?xml version="1.0" encoding="utf-8"?>
<a:theme xmlns:a="http://schemas.openxmlformats.org/drawingml/2006/main" name="Coloured Footer Bar 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9427838F-C2C2-1844-A5A0-B1766E9EC5AA}"/>
    </a:ext>
  </a:extLst>
</a:theme>
</file>

<file path=ppt/theme/theme4.xml><?xml version="1.0" encoding="utf-8"?>
<a:theme xmlns:a="http://schemas.openxmlformats.org/drawingml/2006/main" name="Colour Footer Bar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3557BFD0-D77A-1F41-9CDF-45C5FB72A2FC}"/>
    </a:ext>
  </a:extLst>
</a:theme>
</file>

<file path=ppt/theme/theme5.xml><?xml version="1.0" encoding="utf-8"?>
<a:theme xmlns:a="http://schemas.openxmlformats.org/drawingml/2006/main" name="Text Left and Block Colou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8CCB23BE-76DC-3F45-A98E-3A7DE68D1440}"/>
    </a:ext>
  </a:extLst>
</a:theme>
</file>

<file path=ppt/theme/theme6.xml><?xml version="1.0" encoding="utf-8"?>
<a:theme xmlns:a="http://schemas.openxmlformats.org/drawingml/2006/main" name="Text Right and Block Colou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C0664A1C-C4E9-6B41-99E8-D05F7EEEB218}"/>
    </a:ext>
  </a:extLst>
</a:theme>
</file>

<file path=ppt/theme/theme7.xml><?xml version="1.0" encoding="utf-8"?>
<a:theme xmlns:a="http://schemas.openxmlformats.org/drawingml/2006/main" name="Text and Im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NESSW_Partnership_PP_Templates_300321_V5" id="{E9909C8B-B4C9-494A-8346-C8D99C69E08A}" vid="{41D2B870-2C94-3E41-AAB5-4FA85983BFE6}"/>
    </a:ext>
  </a:extLst>
</a:theme>
</file>

<file path=docProps/app.xml><?xml version="1.0" encoding="utf-8"?>
<Properties xmlns="http://schemas.openxmlformats.org/officeDocument/2006/extended-properties" xmlns:vt="http://schemas.openxmlformats.org/officeDocument/2006/docPropsVTypes">
  <Template>Cover Slide</Template>
  <TotalTime>7264</TotalTime>
  <Words>617</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13</vt:i4>
      </vt:variant>
    </vt:vector>
  </HeadingPairs>
  <TitlesOfParts>
    <vt:vector size="22" baseType="lpstr">
      <vt:lpstr>Arial</vt:lpstr>
      <vt:lpstr>Calibri</vt:lpstr>
      <vt:lpstr>Text Left and Angled Block Colour</vt:lpstr>
      <vt:lpstr>Text Right and Angled Block Colour</vt:lpstr>
      <vt:lpstr>Coloured Footer Bar 1</vt:lpstr>
      <vt:lpstr>Colour Footer Bar 2</vt:lpstr>
      <vt:lpstr>Text Left and Block Colour</vt:lpstr>
      <vt:lpstr>Text Right and Block Colour</vt:lpstr>
      <vt:lpstr>Text and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Solomon</dc:creator>
  <cp:lastModifiedBy>FULLUCK, Karolina (NHS BATH AND NORTH EAST SOMERSET, SWINDON AND WILTSHIRE ICB - 92G)</cp:lastModifiedBy>
  <cp:revision>142</cp:revision>
  <dcterms:created xsi:type="dcterms:W3CDTF">2021-04-07T09:41:16Z</dcterms:created>
  <dcterms:modified xsi:type="dcterms:W3CDTF">2026-07-13T13:55:27Z</dcterms:modified>
</cp:coreProperties>
</file>